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2" r:id="rId5"/>
    <p:sldMasterId id="2147483843" r:id="rId6"/>
    <p:sldMasterId id="2147483844" r:id="rId7"/>
    <p:sldMasterId id="2147483845" r:id="rId8"/>
    <p:sldMasterId id="2147483846" r:id="rId9"/>
    <p:sldMasterId id="2147483847" r:id="rId10"/>
    <p:sldMasterId id="2147483848" r:id="rId11"/>
    <p:sldMasterId id="2147483849" r:id="rId12"/>
    <p:sldMasterId id="214748385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Lst>
  <p:sldSz cy="5143500" cx="9144000"/>
  <p:notesSz cx="6858000" cy="9144000"/>
  <p:embeddedFontLst>
    <p:embeddedFont>
      <p:font typeface="Source Sans Pro Light"/>
      <p:regular r:id="rId41"/>
      <p:bold r:id="rId42"/>
      <p:italic r:id="rId43"/>
      <p:boldItalic r:id="rId44"/>
    </p:embeddedFont>
    <p:embeddedFont>
      <p:font typeface="Quattrocento Sans"/>
      <p:regular r:id="rId45"/>
      <p:bold r:id="rId46"/>
      <p:italic r:id="rId47"/>
      <p:boldItalic r:id="rId48"/>
    </p:embeddedFont>
    <p:embeddedFont>
      <p:font typeface="Barlow"/>
      <p:regular r:id="rId49"/>
      <p:bold r:id="rId50"/>
      <p:italic r:id="rId51"/>
      <p:boldItalic r:id="rId52"/>
    </p:embeddedFont>
    <p:embeddedFont>
      <p:font typeface="Source Sans Pr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DD46048-7B67-42CF-AA06-8C9575DAD9E1}">
  <a:tblStyle styleId="{9DD46048-7B67-42CF-AA06-8C9575DAD9E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font" Target="fonts/SourceSansProLight-bold.fntdata"/><Relationship Id="rId41" Type="http://schemas.openxmlformats.org/officeDocument/2006/relationships/font" Target="fonts/SourceSansProLight-regular.fntdata"/><Relationship Id="rId44" Type="http://schemas.openxmlformats.org/officeDocument/2006/relationships/font" Target="fonts/SourceSansProLight-boldItalic.fntdata"/><Relationship Id="rId43" Type="http://schemas.openxmlformats.org/officeDocument/2006/relationships/font" Target="fonts/SourceSansProLight-italic.fntdata"/><Relationship Id="rId46" Type="http://schemas.openxmlformats.org/officeDocument/2006/relationships/font" Target="fonts/QuattrocentoSans-bold.fntdata"/><Relationship Id="rId45" Type="http://schemas.openxmlformats.org/officeDocument/2006/relationships/font" Target="fonts/QuattrocentoSans-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QuattrocentoSans-boldItalic.fntdata"/><Relationship Id="rId47" Type="http://schemas.openxmlformats.org/officeDocument/2006/relationships/font" Target="fonts/QuattrocentoSans-italic.fntdata"/><Relationship Id="rId49" Type="http://schemas.openxmlformats.org/officeDocument/2006/relationships/font" Target="fonts/Barlow-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font" Target="fonts/Barlow-italic.fntdata"/><Relationship Id="rId50" Type="http://schemas.openxmlformats.org/officeDocument/2006/relationships/font" Target="fonts/Barlow-bold.fntdata"/><Relationship Id="rId53" Type="http://schemas.openxmlformats.org/officeDocument/2006/relationships/font" Target="fonts/SourceSansPro-regular.fntdata"/><Relationship Id="rId52" Type="http://schemas.openxmlformats.org/officeDocument/2006/relationships/font" Target="fonts/Barlow-boldItalic.fntdata"/><Relationship Id="rId11" Type="http://schemas.openxmlformats.org/officeDocument/2006/relationships/slideMaster" Target="slideMasters/slideMaster7.xml"/><Relationship Id="rId55" Type="http://schemas.openxmlformats.org/officeDocument/2006/relationships/font" Target="fonts/SourceSansPro-italic.fntdata"/><Relationship Id="rId10" Type="http://schemas.openxmlformats.org/officeDocument/2006/relationships/slideMaster" Target="slideMasters/slideMaster6.xml"/><Relationship Id="rId54" Type="http://schemas.openxmlformats.org/officeDocument/2006/relationships/font" Target="fonts/SourceSansPro-bold.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56" Type="http://schemas.openxmlformats.org/officeDocument/2006/relationships/font" Target="fonts/SourceSansPro-boldItalic.fntdata"/><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4" name="Shape 4854"/>
        <p:cNvGrpSpPr/>
        <p:nvPr/>
      </p:nvGrpSpPr>
      <p:grpSpPr>
        <a:xfrm>
          <a:off x="0" y="0"/>
          <a:ext cx="0" cy="0"/>
          <a:chOff x="0" y="0"/>
          <a:chExt cx="0" cy="0"/>
        </a:xfrm>
      </p:grpSpPr>
      <p:sp>
        <p:nvSpPr>
          <p:cNvPr id="4855" name="Google Shape;4855;g9439ae67b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6" name="Google Shape;4856;g9439ae67b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7" name="Shape 5197"/>
        <p:cNvGrpSpPr/>
        <p:nvPr/>
      </p:nvGrpSpPr>
      <p:grpSpPr>
        <a:xfrm>
          <a:off x="0" y="0"/>
          <a:ext cx="0" cy="0"/>
          <a:chOff x="0" y="0"/>
          <a:chExt cx="0" cy="0"/>
        </a:xfrm>
      </p:grpSpPr>
      <p:sp>
        <p:nvSpPr>
          <p:cNvPr id="5198" name="Google Shape;519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99" name="Google Shape;519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60"/>
              </a:spcBef>
              <a:spcAft>
                <a:spcPts val="0"/>
              </a:spcAft>
              <a:buClr>
                <a:schemeClr val="dk1"/>
              </a:buClr>
              <a:buSzPts val="1200"/>
              <a:buFont typeface="Calibri"/>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6" name="Shape 5276"/>
        <p:cNvGrpSpPr/>
        <p:nvPr/>
      </p:nvGrpSpPr>
      <p:grpSpPr>
        <a:xfrm>
          <a:off x="0" y="0"/>
          <a:ext cx="0" cy="0"/>
          <a:chOff x="0" y="0"/>
          <a:chExt cx="0" cy="0"/>
        </a:xfrm>
      </p:grpSpPr>
      <p:sp>
        <p:nvSpPr>
          <p:cNvPr id="5277" name="Google Shape;527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78" name="Google Shape;527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60"/>
              </a:spcBef>
              <a:spcAft>
                <a:spcPts val="0"/>
              </a:spcAft>
              <a:buClr>
                <a:schemeClr val="dk1"/>
              </a:buClr>
              <a:buSzPts val="1200"/>
              <a:buFont typeface="Calibri"/>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1" name="Shape 5281"/>
        <p:cNvGrpSpPr/>
        <p:nvPr/>
      </p:nvGrpSpPr>
      <p:grpSpPr>
        <a:xfrm>
          <a:off x="0" y="0"/>
          <a:ext cx="0" cy="0"/>
          <a:chOff x="0" y="0"/>
          <a:chExt cx="0" cy="0"/>
        </a:xfrm>
      </p:grpSpPr>
      <p:sp>
        <p:nvSpPr>
          <p:cNvPr id="5282" name="Google Shape;528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3" name="Google Shape;5283;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09550" lvl="0" marL="285750" rtl="0" algn="l">
              <a:lnSpc>
                <a:spcPct val="90000"/>
              </a:lnSpc>
              <a:spcBef>
                <a:spcPts val="0"/>
              </a:spcBef>
              <a:spcAft>
                <a:spcPts val="0"/>
              </a:spcAft>
              <a:buClr>
                <a:schemeClr val="dk1"/>
              </a:buClr>
              <a:buSzPts val="1200"/>
              <a:buFont typeface="Arial"/>
              <a:buNone/>
            </a:pPr>
            <a:r>
              <a:t/>
            </a:r>
            <a:endParaRPr b="0" i="0" sz="1200" u="none" strike="noStrike">
              <a:latin typeface="Arial"/>
              <a:ea typeface="Arial"/>
              <a:cs typeface="Arial"/>
              <a:sym typeface="Arial"/>
            </a:endParaRPr>
          </a:p>
        </p:txBody>
      </p:sp>
      <p:sp>
        <p:nvSpPr>
          <p:cNvPr id="5284" name="Google Shape;5284;p18:notes"/>
          <p:cNvSpPr txBox="1"/>
          <p:nvPr>
            <p:ph idx="3" type="hdr"/>
          </p:nvPr>
        </p:nvSpPr>
        <p:spPr>
          <a:xfrm>
            <a:off x="0" y="0"/>
            <a:ext cx="2971800" cy="45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Microsoft Build 2016</a:t>
            </a:r>
            <a:endParaRPr b="0" i="0" sz="1200" u="none" cap="none" strike="noStrike">
              <a:solidFill>
                <a:srgbClr val="000000"/>
              </a:solidFill>
              <a:latin typeface="Calibri"/>
              <a:ea typeface="Calibri"/>
              <a:cs typeface="Calibri"/>
              <a:sym typeface="Calibri"/>
            </a:endParaRPr>
          </a:p>
        </p:txBody>
      </p:sp>
      <p:sp>
        <p:nvSpPr>
          <p:cNvPr id="5285" name="Google Shape;5285;p18:notes"/>
          <p:cNvSpPr txBox="1"/>
          <p:nvPr>
            <p:ph idx="11" type="ftr"/>
          </p:nvPr>
        </p:nvSpPr>
        <p:spPr>
          <a:xfrm>
            <a:off x="0" y="8686800"/>
            <a:ext cx="5920800" cy="356100"/>
          </a:xfrm>
          <a:prstGeom prst="rect">
            <a:avLst/>
          </a:prstGeom>
          <a:noFill/>
          <a:ln>
            <a:noFill/>
          </a:ln>
        </p:spPr>
        <p:txBody>
          <a:bodyPr anchorCtr="0" anchor="b" bIns="45700" lIns="91425" spcFirstLastPara="1" rIns="91425" wrap="square" tIns="45700">
            <a:noAutofit/>
          </a:bodyPr>
          <a:lstStyle/>
          <a:p>
            <a:pPr indent="0" lvl="0" marL="582358" marR="0" rtl="0" algn="l">
              <a:lnSpc>
                <a:spcPct val="100000"/>
              </a:lnSpc>
              <a:spcBef>
                <a:spcPts val="0"/>
              </a:spcBef>
              <a:spcAft>
                <a:spcPts val="0"/>
              </a:spcAft>
              <a:buClr>
                <a:srgbClr val="000000"/>
              </a:buClr>
              <a:buSzPts val="400"/>
              <a:buFont typeface="Quattrocento Sans"/>
              <a:buNone/>
            </a:pPr>
            <a:r>
              <a:rPr b="0" i="0" lang="en" sz="400" u="none" cap="none" strike="noStrike">
                <a:solidFill>
                  <a:srgbClr val="000000"/>
                </a:solidFill>
                <a:latin typeface="Quattrocento Sans"/>
                <a:ea typeface="Quattrocento Sans"/>
                <a:cs typeface="Quattrocento Sans"/>
                <a:sym typeface="Quattrocento Sans"/>
              </a:rPr>
              <a:t>© 2016 Microsoft Corporation. All rights reserved. MICROSOFT MAKES NO WARRANTIES, EXPRESS, IMPLIED OR STATUTORY, AS TO THE INFORMATION IN THIS PRESENTATION.</a:t>
            </a:r>
            <a:endParaRPr b="0" i="0" sz="1200" u="none" cap="none" strike="noStrike">
              <a:solidFill>
                <a:srgbClr val="000000"/>
              </a:solidFill>
              <a:latin typeface="Calibri"/>
              <a:ea typeface="Calibri"/>
              <a:cs typeface="Calibri"/>
              <a:sym typeface="Calibri"/>
            </a:endParaRPr>
          </a:p>
        </p:txBody>
      </p:sp>
      <p:sp>
        <p:nvSpPr>
          <p:cNvPr id="5286" name="Google Shape;5286;p18:notes"/>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 sz="1200" u="none" cap="none" strike="noStrike">
                <a:solidFill>
                  <a:srgbClr val="000000"/>
                </a:solidFill>
                <a:latin typeface="Quattrocento Sans"/>
                <a:ea typeface="Quattrocento Sans"/>
                <a:cs typeface="Quattrocento Sans"/>
                <a:sym typeface="Quattrocento Sans"/>
              </a:rPr>
              <a:t>8/20/2019 5:02 PM</a:t>
            </a:r>
            <a:endParaRPr b="0" i="0" sz="1200" u="none" cap="none" strike="noStrike">
              <a:solidFill>
                <a:srgbClr val="000000"/>
              </a:solidFill>
              <a:latin typeface="Quattrocento Sans"/>
              <a:ea typeface="Quattrocento Sans"/>
              <a:cs typeface="Quattrocento Sans"/>
              <a:sym typeface="Quattrocento Sans"/>
            </a:endParaRPr>
          </a:p>
        </p:txBody>
      </p:sp>
      <p:sp>
        <p:nvSpPr>
          <p:cNvPr id="5287" name="Google Shape;5287;p18: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8" name="Shape 5298"/>
        <p:cNvGrpSpPr/>
        <p:nvPr/>
      </p:nvGrpSpPr>
      <p:grpSpPr>
        <a:xfrm>
          <a:off x="0" y="0"/>
          <a:ext cx="0" cy="0"/>
          <a:chOff x="0" y="0"/>
          <a:chExt cx="0" cy="0"/>
        </a:xfrm>
      </p:grpSpPr>
      <p:sp>
        <p:nvSpPr>
          <p:cNvPr id="5299" name="Google Shape;5299;g8309ad7c7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0" name="Google Shape;5300;g8309ad7c7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48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301" name="Google Shape;5301;g8309ad7c70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7" name="Shape 5327"/>
        <p:cNvGrpSpPr/>
        <p:nvPr/>
      </p:nvGrpSpPr>
      <p:grpSpPr>
        <a:xfrm>
          <a:off x="0" y="0"/>
          <a:ext cx="0" cy="0"/>
          <a:chOff x="0" y="0"/>
          <a:chExt cx="0" cy="0"/>
        </a:xfrm>
      </p:grpSpPr>
      <p:sp>
        <p:nvSpPr>
          <p:cNvPr id="5328" name="Google Shape;5328;g9499a430d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9" name="Google Shape;5329;g9499a430d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5" name="Shape 5425"/>
        <p:cNvGrpSpPr/>
        <p:nvPr/>
      </p:nvGrpSpPr>
      <p:grpSpPr>
        <a:xfrm>
          <a:off x="0" y="0"/>
          <a:ext cx="0" cy="0"/>
          <a:chOff x="0" y="0"/>
          <a:chExt cx="0" cy="0"/>
        </a:xfrm>
      </p:grpSpPr>
      <p:sp>
        <p:nvSpPr>
          <p:cNvPr id="5426" name="Google Shape;5426;g9499a430d5_1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7" name="Google Shape;5427;g9499a430d5_1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5" name="Shape 5435"/>
        <p:cNvGrpSpPr/>
        <p:nvPr/>
      </p:nvGrpSpPr>
      <p:grpSpPr>
        <a:xfrm>
          <a:off x="0" y="0"/>
          <a:ext cx="0" cy="0"/>
          <a:chOff x="0" y="0"/>
          <a:chExt cx="0" cy="0"/>
        </a:xfrm>
      </p:grpSpPr>
      <p:sp>
        <p:nvSpPr>
          <p:cNvPr id="5436" name="Google Shape;5436;g9499a430d5_1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7" name="Google Shape;5437;g9499a430d5_1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4" name="Shape 5444"/>
        <p:cNvGrpSpPr/>
        <p:nvPr/>
      </p:nvGrpSpPr>
      <p:grpSpPr>
        <a:xfrm>
          <a:off x="0" y="0"/>
          <a:ext cx="0" cy="0"/>
          <a:chOff x="0" y="0"/>
          <a:chExt cx="0" cy="0"/>
        </a:xfrm>
      </p:grpSpPr>
      <p:sp>
        <p:nvSpPr>
          <p:cNvPr id="5445" name="Google Shape;5445;g9499a430d5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46" name="Google Shape;5446;g9499a430d5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Implementing advanced analytics solutions in your organization is a four-step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you need to ingest data from a variety of data sources, including batch and streaming data.</a:t>
            </a:r>
            <a:endParaRPr/>
          </a:p>
          <a:p>
            <a:pPr indent="-171450" lvl="0" marL="171450" rtl="0" algn="l">
              <a:spcBef>
                <a:spcPts val="0"/>
              </a:spcBef>
              <a:spcAft>
                <a:spcPts val="0"/>
              </a:spcAft>
              <a:buClr>
                <a:schemeClr val="dk1"/>
              </a:buClr>
              <a:buSzPts val="1200"/>
              <a:buFont typeface="Arial"/>
              <a:buChar char="•"/>
            </a:pPr>
            <a:r>
              <a:rPr lang="en"/>
              <a:t>Azure HDInsight allows you to ingest data at scale in real-time</a:t>
            </a:r>
            <a:endParaRPr/>
          </a:p>
          <a:p>
            <a:pPr indent="-171450" lvl="0" marL="171450" rtl="0" algn="l">
              <a:spcBef>
                <a:spcPts val="0"/>
              </a:spcBef>
              <a:spcAft>
                <a:spcPts val="0"/>
              </a:spcAft>
              <a:buClr>
                <a:schemeClr val="dk1"/>
              </a:buClr>
              <a:buSzPts val="1200"/>
              <a:buFont typeface="Arial"/>
              <a:buChar char="•"/>
            </a:pPr>
            <a:r>
              <a:rPr lang="en"/>
              <a:t>Azure Data Factory enables you to ingest structured and unstructured batch data at scale, in addition to orchestrating your data preparation processes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
              <a:t>Then, you need to take in and store disparate data that’s being ingested regardless of data volumes, variety, and velocity.</a:t>
            </a:r>
            <a:endParaRPr/>
          </a:p>
          <a:p>
            <a:pPr indent="-171450" lvl="0" marL="171450" rtl="0" algn="l">
              <a:spcBef>
                <a:spcPts val="0"/>
              </a:spcBef>
              <a:spcAft>
                <a:spcPts val="0"/>
              </a:spcAft>
              <a:buClr>
                <a:schemeClr val="dk1"/>
              </a:buClr>
              <a:buSzPts val="1200"/>
              <a:buFont typeface="Arial"/>
              <a:buChar char="•"/>
            </a:pPr>
            <a:r>
              <a:rPr lang="en"/>
              <a:t>With Azure Blob Storage, you can build data integration pipelines that span on-premises and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you need to cleanse, prepare, and train your data.</a:t>
            </a:r>
            <a:endParaRPr/>
          </a:p>
          <a:p>
            <a:pPr indent="-171450" lvl="0" marL="171450" rtl="0" algn="l">
              <a:spcBef>
                <a:spcPts val="0"/>
              </a:spcBef>
              <a:spcAft>
                <a:spcPts val="0"/>
              </a:spcAft>
              <a:buClr>
                <a:schemeClr val="dk1"/>
              </a:buClr>
              <a:buSzPts val="1200"/>
              <a:buFont typeface="Arial"/>
              <a:buChar char="•"/>
            </a:pPr>
            <a:r>
              <a:rPr lang="en"/>
              <a:t>Azure Databricks enables data scientists and data engineers to collaboratively build and test ML and AI models in the fastest Spark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need to model and serve this prepared data to your applications, bots, and agents.</a:t>
            </a:r>
            <a:endParaRPr/>
          </a:p>
          <a:p>
            <a:pPr indent="-171450" lvl="0" marL="171450" rtl="0" algn="l">
              <a:spcBef>
                <a:spcPts val="0"/>
              </a:spcBef>
              <a:spcAft>
                <a:spcPts val="0"/>
              </a:spcAft>
              <a:buClr>
                <a:schemeClr val="dk1"/>
              </a:buClr>
              <a:buSzPts val="1200"/>
              <a:buFont typeface="Arial"/>
              <a:buChar char="•"/>
            </a:pPr>
            <a:r>
              <a:rPr lang="en"/>
              <a:t>Azure Cosmos DB offers low-latency for massively scalable applications</a:t>
            </a:r>
            <a:endParaRPr/>
          </a:p>
          <a:p>
            <a:pPr indent="-171450" lvl="0" marL="171450" rtl="0" algn="l">
              <a:spcBef>
                <a:spcPts val="0"/>
              </a:spcBef>
              <a:spcAft>
                <a:spcPts val="0"/>
              </a:spcAft>
              <a:buClr>
                <a:schemeClr val="dk1"/>
              </a:buClr>
              <a:buSzPts val="1200"/>
              <a:buFont typeface="Arial"/>
              <a:buChar char="•"/>
            </a:pPr>
            <a:r>
              <a:rPr lang="en"/>
              <a:t>With Azure SQL Data Warehouse, you can easily integrate with leading BI solutions, such as Power BI</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n"/>
              <a:t>&lt;Transition&gt;: Today, we want to focus on preparing and training advanced analytics models.</a:t>
            </a:r>
            <a:endParaRPr/>
          </a:p>
          <a:p>
            <a:pPr indent="-95250" lvl="0" marL="171450" rtl="0" algn="l">
              <a:spcBef>
                <a:spcPts val="0"/>
              </a:spcBef>
              <a:spcAft>
                <a:spcPts val="0"/>
              </a:spcAft>
              <a:buClr>
                <a:schemeClr val="dk1"/>
              </a:buClr>
              <a:buSzPts val="1200"/>
              <a:buFont typeface="Arial"/>
              <a:buNone/>
            </a:pPr>
            <a:r>
              <a:t/>
            </a:r>
            <a:endParaRPr/>
          </a:p>
        </p:txBody>
      </p:sp>
      <p:sp>
        <p:nvSpPr>
          <p:cNvPr id="5447" name="Google Shape;5447;g9499a430d5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9" name="Shape 5509"/>
        <p:cNvGrpSpPr/>
        <p:nvPr/>
      </p:nvGrpSpPr>
      <p:grpSpPr>
        <a:xfrm>
          <a:off x="0" y="0"/>
          <a:ext cx="0" cy="0"/>
          <a:chOff x="0" y="0"/>
          <a:chExt cx="0" cy="0"/>
        </a:xfrm>
      </p:grpSpPr>
      <p:sp>
        <p:nvSpPr>
          <p:cNvPr id="5510" name="Google Shape;5510;g9499a430d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1" name="Google Shape;5511;g9499a430d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latin typeface="Calibri"/>
                <a:ea typeface="Calibri"/>
                <a:cs typeface="Calibri"/>
                <a:sym typeface="Calibri"/>
              </a:rPr>
              <a:t>Azure Machine Learning Services empowers you to bring AI to everyone with an end-to-end, scalable, trusted platform.</a:t>
            </a:r>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Boost your data science productivity </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Python pip-installable extensions for Azure Machine Learning that enable data scientists to build and deploy machine learning and deep learning models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Now available for Computer Vision, Text Analytics and Time-Series Forecasting.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latin typeface="Calibri"/>
                <a:ea typeface="Calibri"/>
                <a:cs typeface="Calibri"/>
                <a:sym typeface="Calibri"/>
              </a:rPr>
              <a:t>Increase your rate of experimentation</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Rapidly prototype on your desktop, then easily scale up on virtual machines or scale out using Spark clusters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Proactively manage model performance, identify the best model, and promote it using data-driven insights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Collaborate and share solutions using popular Git repositories.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200">
                <a:latin typeface="Calibri"/>
                <a:ea typeface="Calibri"/>
                <a:cs typeface="Calibri"/>
                <a:sym typeface="Calibri"/>
              </a:rPr>
              <a:t>Deploy and manage your models everywhere</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Use Docker containers to deploy models into production faster in the cloud, on-premises, or at the edge</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Promote your best performing models into production and retrain them when their performance degrades</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Azure Machine Learning Services are built with your needs in mind, providing:</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GPU-enabled virtual machines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Low-latency predictions at scale</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Integration with popular Python IDEs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Role-based access controls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Model versioning</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Automated model retraining</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(Optional: other services)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Azure Machine Learning Workbench integrates with ONNX models</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Work with your ONNX models from Visual Studio Code Tools for AI. </a:t>
            </a:r>
            <a:endParaRPr/>
          </a:p>
          <a:p>
            <a:pPr indent="-177845" lvl="1" marL="652099" rtl="0" algn="l">
              <a:spcBef>
                <a:spcPts val="0"/>
              </a:spcBef>
              <a:spcAft>
                <a:spcPts val="0"/>
              </a:spcAft>
              <a:buNone/>
            </a:pPr>
            <a:r>
              <a:rPr lang="en" sz="1200">
                <a:latin typeface="Calibri"/>
                <a:ea typeface="Calibri"/>
                <a:cs typeface="Calibri"/>
                <a:sym typeface="Calibri"/>
              </a:rPr>
              <a:t>Build deep learning models and call services straight from your favorite IDE easier with Azure Machine Learning services built right in. </a:t>
            </a:r>
            <a:endParaRPr/>
          </a:p>
          <a:p>
            <a:pPr indent="-177845" lvl="1" marL="652099" rtl="0" algn="l">
              <a:spcBef>
                <a:spcPts val="0"/>
              </a:spcBef>
              <a:spcAft>
                <a:spcPts val="0"/>
              </a:spcAft>
              <a:buNone/>
            </a:pPr>
            <a:r>
              <a:rPr lang="en" sz="1200">
                <a:latin typeface="Calibri"/>
                <a:ea typeface="Calibri"/>
                <a:cs typeface="Calibri"/>
                <a:sym typeface="Calibri"/>
              </a:rPr>
              <a:t>Create a seamless developer experience across desktop, cloud, or at the edge.</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AI Toolkit for Azure IoT Edge</a:t>
            </a:r>
            <a:endParaRPr/>
          </a:p>
          <a:p>
            <a:pPr indent="-177844" lvl="0" marL="177844" rtl="0" algn="l">
              <a:spcBef>
                <a:spcPts val="0"/>
              </a:spcBef>
              <a:spcAft>
                <a:spcPts val="0"/>
              </a:spcAft>
              <a:buClr>
                <a:schemeClr val="dk1"/>
              </a:buClr>
              <a:buSzPts val="1200"/>
              <a:buFont typeface="Arial"/>
              <a:buChar char="•"/>
            </a:pPr>
            <a:r>
              <a:rPr lang="en" sz="1200">
                <a:latin typeface="Calibri"/>
                <a:ea typeface="Calibri"/>
                <a:cs typeface="Calibri"/>
                <a:sym typeface="Calibri"/>
              </a:rPr>
              <a:t>MMLSpark is an open-source Spark package</a:t>
            </a:r>
            <a:r>
              <a:rPr b="1" lang="en" sz="1200">
                <a:latin typeface="Calibri"/>
                <a:ea typeface="Calibri"/>
                <a:cs typeface="Calibri"/>
                <a:sym typeface="Calibri"/>
              </a:rPr>
              <a:t> </a:t>
            </a:r>
            <a:r>
              <a:rPr lang="en" sz="1200">
                <a:latin typeface="Calibri"/>
                <a:ea typeface="Calibri"/>
                <a:cs typeface="Calibri"/>
                <a:sym typeface="Calibri"/>
              </a:rPr>
              <a:t>that enables you to quickly create powerful, highly-scalable predictive and analytical models for large image and text datasets by using deep learning and data science tools for Apache Spark.</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 sz="1200">
                <a:latin typeface="Calibri"/>
                <a:ea typeface="Calibri"/>
                <a:cs typeface="Calibri"/>
                <a:sym typeface="Calibri"/>
              </a:rPr>
              <a:t>Azure Machine Learning Services seamlessly integrates with the rest of the Azure portfolio.</a:t>
            </a:r>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b="1" lang="en" sz="1200">
                <a:latin typeface="Calibri"/>
                <a:ea typeface="Calibri"/>
                <a:cs typeface="Calibri"/>
                <a:sym typeface="Calibri"/>
              </a:rPr>
              <a:t>&lt;Transition&gt;: Azure Machine Learning Services allows you to deploy models to many different production environments.</a:t>
            </a:r>
            <a:endParaRPr/>
          </a:p>
          <a:p>
            <a:pPr indent="0" lvl="0" marL="0" rtl="0" algn="l">
              <a:spcBef>
                <a:spcPts val="0"/>
              </a:spcBef>
              <a:spcAft>
                <a:spcPts val="0"/>
              </a:spcAft>
              <a:buNone/>
            </a:pPr>
            <a:r>
              <a:t/>
            </a:r>
            <a:endParaRPr/>
          </a:p>
        </p:txBody>
      </p:sp>
      <p:sp>
        <p:nvSpPr>
          <p:cNvPr id="5512" name="Google Shape;5512;g9499a430d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7" name="Shape 5657"/>
        <p:cNvGrpSpPr/>
        <p:nvPr/>
      </p:nvGrpSpPr>
      <p:grpSpPr>
        <a:xfrm>
          <a:off x="0" y="0"/>
          <a:ext cx="0" cy="0"/>
          <a:chOff x="0" y="0"/>
          <a:chExt cx="0" cy="0"/>
        </a:xfrm>
      </p:grpSpPr>
      <p:sp>
        <p:nvSpPr>
          <p:cNvPr id="5658" name="Google Shape;5658;g940695e541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9" name="Google Shape;5659;g940695e541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0" name="Shape 4860"/>
        <p:cNvGrpSpPr/>
        <p:nvPr/>
      </p:nvGrpSpPr>
      <p:grpSpPr>
        <a:xfrm>
          <a:off x="0" y="0"/>
          <a:ext cx="0" cy="0"/>
          <a:chOff x="0" y="0"/>
          <a:chExt cx="0" cy="0"/>
        </a:xfrm>
      </p:grpSpPr>
      <p:sp>
        <p:nvSpPr>
          <p:cNvPr id="4861" name="Google Shape;48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2" name="Google Shape;4862;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lt1"/>
              </a:solidFill>
              <a:latin typeface="Calibri"/>
              <a:ea typeface="Calibri"/>
              <a:cs typeface="Calibri"/>
              <a:sym typeface="Calibri"/>
            </a:endParaRPr>
          </a:p>
        </p:txBody>
      </p:sp>
      <p:sp>
        <p:nvSpPr>
          <p:cNvPr id="4863" name="Google Shape;4863;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3" name="Shape 5663"/>
        <p:cNvGrpSpPr/>
        <p:nvPr/>
      </p:nvGrpSpPr>
      <p:grpSpPr>
        <a:xfrm>
          <a:off x="0" y="0"/>
          <a:ext cx="0" cy="0"/>
          <a:chOff x="0" y="0"/>
          <a:chExt cx="0" cy="0"/>
        </a:xfrm>
      </p:grpSpPr>
      <p:sp>
        <p:nvSpPr>
          <p:cNvPr id="5664" name="Google Shape;5664;g9499a430d5_0_5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65" name="Google Shape;5665;g9499a430d5_0_5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a:p>
        </p:txBody>
      </p:sp>
      <p:sp>
        <p:nvSpPr>
          <p:cNvPr id="5666" name="Google Shape;5666;g9499a430d5_0_5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3" name="Shape 5703"/>
        <p:cNvGrpSpPr/>
        <p:nvPr/>
      </p:nvGrpSpPr>
      <p:grpSpPr>
        <a:xfrm>
          <a:off x="0" y="0"/>
          <a:ext cx="0" cy="0"/>
          <a:chOff x="0" y="0"/>
          <a:chExt cx="0" cy="0"/>
        </a:xfrm>
      </p:grpSpPr>
      <p:sp>
        <p:nvSpPr>
          <p:cNvPr id="5704" name="Google Shape;5704;g9499a430d5_0_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5" name="Google Shape;5705;g9499a430d5_0_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Ben</a:t>
            </a:r>
            <a:endParaRPr/>
          </a:p>
        </p:txBody>
      </p:sp>
      <p:sp>
        <p:nvSpPr>
          <p:cNvPr id="5706" name="Google Shape;5706;g9499a430d5_0_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9" name="Shape 5759"/>
        <p:cNvGrpSpPr/>
        <p:nvPr/>
      </p:nvGrpSpPr>
      <p:grpSpPr>
        <a:xfrm>
          <a:off x="0" y="0"/>
          <a:ext cx="0" cy="0"/>
          <a:chOff x="0" y="0"/>
          <a:chExt cx="0" cy="0"/>
        </a:xfrm>
      </p:grpSpPr>
      <p:sp>
        <p:nvSpPr>
          <p:cNvPr id="5760" name="Google Shape;5760;g9499a430d5_0_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61" name="Google Shape;5761;g9499a430d5_0_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ADB integrates in this slide? </a:t>
            </a:r>
            <a:endParaRPr/>
          </a:p>
          <a:p>
            <a:pPr indent="0" lvl="0" marL="0" rtl="0" algn="l">
              <a:spcBef>
                <a:spcPts val="0"/>
              </a:spcBef>
              <a:spcAft>
                <a:spcPts val="0"/>
              </a:spcAft>
              <a:buNone/>
            </a:pPr>
            <a:r>
              <a:rPr lang="en"/>
              <a:t>Train the model – ADB</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 shading of icons or one color shading for all</a:t>
            </a:r>
            <a:endParaRPr/>
          </a:p>
          <a:p>
            <a:pPr indent="0" lvl="0" marL="0" rtl="0" algn="l">
              <a:spcBef>
                <a:spcPts val="0"/>
              </a:spcBef>
              <a:spcAft>
                <a:spcPts val="0"/>
              </a:spcAft>
              <a:buNone/>
            </a:pPr>
            <a:r>
              <a:t/>
            </a:r>
            <a:endParaRPr/>
          </a:p>
        </p:txBody>
      </p:sp>
      <p:sp>
        <p:nvSpPr>
          <p:cNvPr id="5762" name="Google Shape;5762;g9499a430d5_0_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8" name="Shape 5878"/>
        <p:cNvGrpSpPr/>
        <p:nvPr/>
      </p:nvGrpSpPr>
      <p:grpSpPr>
        <a:xfrm>
          <a:off x="0" y="0"/>
          <a:ext cx="0" cy="0"/>
          <a:chOff x="0" y="0"/>
          <a:chExt cx="0" cy="0"/>
        </a:xfrm>
      </p:grpSpPr>
      <p:sp>
        <p:nvSpPr>
          <p:cNvPr id="5879" name="Google Shape;5879;g9499a430d5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0" name="Google Shape;5880;g9499a430d5_0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Implementing advanced analytics solutions in your organization is a four-step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you need to ingest data from a variety of data sources, including batch and streaming data.</a:t>
            </a:r>
            <a:endParaRPr/>
          </a:p>
          <a:p>
            <a:pPr indent="-171450" lvl="0" marL="171450" rtl="0" algn="l">
              <a:spcBef>
                <a:spcPts val="0"/>
              </a:spcBef>
              <a:spcAft>
                <a:spcPts val="0"/>
              </a:spcAft>
              <a:buClr>
                <a:schemeClr val="dk1"/>
              </a:buClr>
              <a:buSzPts val="1200"/>
              <a:buFont typeface="Arial"/>
              <a:buChar char="•"/>
            </a:pPr>
            <a:r>
              <a:rPr lang="en"/>
              <a:t>Azure HDInsight allows you to ingest data at scale in real-time</a:t>
            </a:r>
            <a:endParaRPr/>
          </a:p>
          <a:p>
            <a:pPr indent="-171450" lvl="0" marL="171450" rtl="0" algn="l">
              <a:spcBef>
                <a:spcPts val="0"/>
              </a:spcBef>
              <a:spcAft>
                <a:spcPts val="0"/>
              </a:spcAft>
              <a:buClr>
                <a:schemeClr val="dk1"/>
              </a:buClr>
              <a:buSzPts val="1200"/>
              <a:buFont typeface="Arial"/>
              <a:buChar char="•"/>
            </a:pPr>
            <a:r>
              <a:rPr lang="en"/>
              <a:t>Azure Data Factory enables you to ingest structured and unstructured batch data at scale, in addition to orchestrating your data preparation processes</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
              <a:t>Then, you need to take in and store disparate data that’s being ingested regardless of data volumes, variety, and velocity.</a:t>
            </a:r>
            <a:endParaRPr/>
          </a:p>
          <a:p>
            <a:pPr indent="-171450" lvl="0" marL="171450" rtl="0" algn="l">
              <a:spcBef>
                <a:spcPts val="0"/>
              </a:spcBef>
              <a:spcAft>
                <a:spcPts val="0"/>
              </a:spcAft>
              <a:buClr>
                <a:schemeClr val="dk1"/>
              </a:buClr>
              <a:buSzPts val="1200"/>
              <a:buFont typeface="Arial"/>
              <a:buChar char="•"/>
            </a:pPr>
            <a:r>
              <a:rPr lang="en"/>
              <a:t>With Azure Blob Storage, you can build data integration pipelines that span on-premises and cloud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you need to cleanse, prepare, and train your data.</a:t>
            </a:r>
            <a:endParaRPr/>
          </a:p>
          <a:p>
            <a:pPr indent="-171450" lvl="0" marL="171450" rtl="0" algn="l">
              <a:spcBef>
                <a:spcPts val="0"/>
              </a:spcBef>
              <a:spcAft>
                <a:spcPts val="0"/>
              </a:spcAft>
              <a:buClr>
                <a:schemeClr val="dk1"/>
              </a:buClr>
              <a:buSzPts val="1200"/>
              <a:buFont typeface="Arial"/>
              <a:buChar char="•"/>
            </a:pPr>
            <a:r>
              <a:rPr lang="en"/>
              <a:t>Azure Databricks enables data scientists and data engineers to collaboratively build and test ML and AI models in the fastest Spark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you need to model and serve this prepared data to your applications, bots, and agents.</a:t>
            </a:r>
            <a:endParaRPr/>
          </a:p>
          <a:p>
            <a:pPr indent="-171450" lvl="0" marL="171450" rtl="0" algn="l">
              <a:spcBef>
                <a:spcPts val="0"/>
              </a:spcBef>
              <a:spcAft>
                <a:spcPts val="0"/>
              </a:spcAft>
              <a:buClr>
                <a:schemeClr val="dk1"/>
              </a:buClr>
              <a:buSzPts val="1200"/>
              <a:buFont typeface="Arial"/>
              <a:buChar char="•"/>
            </a:pPr>
            <a:r>
              <a:rPr lang="en"/>
              <a:t>Azure Cosmos DB offers low-latency for massively scalable applications</a:t>
            </a:r>
            <a:endParaRPr/>
          </a:p>
          <a:p>
            <a:pPr indent="-171450" lvl="0" marL="171450" rtl="0" algn="l">
              <a:spcBef>
                <a:spcPts val="0"/>
              </a:spcBef>
              <a:spcAft>
                <a:spcPts val="0"/>
              </a:spcAft>
              <a:buClr>
                <a:schemeClr val="dk1"/>
              </a:buClr>
              <a:buSzPts val="1200"/>
              <a:buFont typeface="Arial"/>
              <a:buChar char="•"/>
            </a:pPr>
            <a:r>
              <a:rPr lang="en"/>
              <a:t>With Azure SQL Data Warehouse, you can easily integrate with leading BI solutions, such as Power BI</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b="1" lang="en"/>
              <a:t>&lt;Transition&gt;: Today, we want to focus on preparing and training advanced analytics models.</a:t>
            </a:r>
            <a:endParaRPr/>
          </a:p>
          <a:p>
            <a:pPr indent="-95250" lvl="0" marL="171450" rtl="0" algn="l">
              <a:spcBef>
                <a:spcPts val="0"/>
              </a:spcBef>
              <a:spcAft>
                <a:spcPts val="0"/>
              </a:spcAft>
              <a:buClr>
                <a:schemeClr val="dk1"/>
              </a:buClr>
              <a:buSzPts val="1200"/>
              <a:buFont typeface="Arial"/>
              <a:buNone/>
            </a:pPr>
            <a:r>
              <a:t/>
            </a:r>
            <a:endParaRPr/>
          </a:p>
        </p:txBody>
      </p:sp>
      <p:sp>
        <p:nvSpPr>
          <p:cNvPr id="5881" name="Google Shape;5881;g9499a430d5_0_2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6" name="Shape 5976"/>
        <p:cNvGrpSpPr/>
        <p:nvPr/>
      </p:nvGrpSpPr>
      <p:grpSpPr>
        <a:xfrm>
          <a:off x="0" y="0"/>
          <a:ext cx="0" cy="0"/>
          <a:chOff x="0" y="0"/>
          <a:chExt cx="0" cy="0"/>
        </a:xfrm>
      </p:grpSpPr>
      <p:sp>
        <p:nvSpPr>
          <p:cNvPr id="5977" name="Google Shape;5977;g9499a430d5_0_9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8" name="Google Shape;5978;g9499a430d5_0_9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lt1"/>
              </a:solidFill>
              <a:latin typeface="Calibri"/>
              <a:ea typeface="Calibri"/>
              <a:cs typeface="Calibri"/>
              <a:sym typeface="Calibri"/>
            </a:endParaRPr>
          </a:p>
        </p:txBody>
      </p:sp>
      <p:sp>
        <p:nvSpPr>
          <p:cNvPr id="5979" name="Google Shape;5979;g9499a430d5_0_9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3" name="Shape 5983"/>
        <p:cNvGrpSpPr/>
        <p:nvPr/>
      </p:nvGrpSpPr>
      <p:grpSpPr>
        <a:xfrm>
          <a:off x="0" y="0"/>
          <a:ext cx="0" cy="0"/>
          <a:chOff x="0" y="0"/>
          <a:chExt cx="0" cy="0"/>
        </a:xfrm>
      </p:grpSpPr>
      <p:sp>
        <p:nvSpPr>
          <p:cNvPr id="5984" name="Google Shape;598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5" name="Google Shape;5985;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0" i="0" sz="1200" u="none" cap="none" strike="noStrike">
              <a:solidFill>
                <a:schemeClr val="lt1"/>
              </a:solidFill>
              <a:latin typeface="Calibri"/>
              <a:ea typeface="Calibri"/>
              <a:cs typeface="Calibri"/>
              <a:sym typeface="Calibri"/>
            </a:endParaRPr>
          </a:p>
        </p:txBody>
      </p:sp>
      <p:sp>
        <p:nvSpPr>
          <p:cNvPr id="5986" name="Google Shape;5986;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0" name="Shape 5990"/>
        <p:cNvGrpSpPr/>
        <p:nvPr/>
      </p:nvGrpSpPr>
      <p:grpSpPr>
        <a:xfrm>
          <a:off x="0" y="0"/>
          <a:ext cx="0" cy="0"/>
          <a:chOff x="0" y="0"/>
          <a:chExt cx="0" cy="0"/>
        </a:xfrm>
      </p:grpSpPr>
      <p:sp>
        <p:nvSpPr>
          <p:cNvPr id="5991" name="Google Shape;5991;g7135e90ef4_10_206: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92" name="Google Shape;5992;g7135e90ef4_10_2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60"/>
              </a:spcBef>
              <a:spcAft>
                <a:spcPts val="0"/>
              </a:spcAft>
              <a:buClr>
                <a:schemeClr val="dk1"/>
              </a:buClr>
              <a:buSzPts val="1200"/>
              <a:buFont typeface="Calibri"/>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7" name="Shape 4867"/>
        <p:cNvGrpSpPr/>
        <p:nvPr/>
      </p:nvGrpSpPr>
      <p:grpSpPr>
        <a:xfrm>
          <a:off x="0" y="0"/>
          <a:ext cx="0" cy="0"/>
          <a:chOff x="0" y="0"/>
          <a:chExt cx="0" cy="0"/>
        </a:xfrm>
      </p:grpSpPr>
      <p:sp>
        <p:nvSpPr>
          <p:cNvPr id="4868" name="Google Shape;486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69" name="Google Shape;486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360"/>
              </a:spcBef>
              <a:spcAft>
                <a:spcPts val="0"/>
              </a:spcAft>
              <a:buClr>
                <a:schemeClr val="dk1"/>
              </a:buClr>
              <a:buSzPts val="1200"/>
              <a:buFont typeface="Calibri"/>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3" name="Shape 4873"/>
        <p:cNvGrpSpPr/>
        <p:nvPr/>
      </p:nvGrpSpPr>
      <p:grpSpPr>
        <a:xfrm>
          <a:off x="0" y="0"/>
          <a:ext cx="0" cy="0"/>
          <a:chOff x="0" y="0"/>
          <a:chExt cx="0" cy="0"/>
        </a:xfrm>
      </p:grpSpPr>
      <p:sp>
        <p:nvSpPr>
          <p:cNvPr id="4874" name="Google Shape;4874;g9499a430d5_0_11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5" name="Google Shape;4875;g9499a430d5_0_11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rPr b="1" lang="en"/>
              <a:t>Azure Databricks enables unified collaboration with </a:t>
            </a:r>
            <a:r>
              <a:rPr lang="en"/>
              <a:t>a simple &amp; collaborative environment that enables your entire team to use interact with your data simultaneously. </a:t>
            </a:r>
            <a:endParaRPr/>
          </a:p>
          <a:p>
            <a:pPr indent="0" lvl="0" marL="0" rtl="0" algn="l">
              <a:lnSpc>
                <a:spcPct val="100000"/>
              </a:lnSpc>
              <a:spcBef>
                <a:spcPts val="0"/>
              </a:spcBef>
              <a:spcAft>
                <a:spcPts val="0"/>
              </a:spcAft>
              <a:buClr>
                <a:schemeClr val="dk1"/>
              </a:buClr>
              <a:buSzPts val="1200"/>
              <a:buFont typeface="Arial"/>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b="0" i="0" lang="en" sz="1200" u="none" strike="noStrike">
                <a:solidFill>
                  <a:schemeClr val="dk1"/>
                </a:solidFill>
                <a:latin typeface="Calibri"/>
                <a:ea typeface="Calibri"/>
                <a:cs typeface="Calibri"/>
                <a:sym typeface="Calibri"/>
              </a:rPr>
              <a:t>Azure Databricks is scalable, reliable, with millions of server hours running per day, and processing multiple exabytes of data every month across 30 Azure regions.</a:t>
            </a:r>
            <a:endParaRPr/>
          </a:p>
          <a:p>
            <a:pPr indent="0" lvl="0" marL="0" rtl="0" algn="l">
              <a:lnSpc>
                <a:spcPct val="100000"/>
              </a:lnSpc>
              <a:spcBef>
                <a:spcPts val="0"/>
              </a:spcBef>
              <a:spcAft>
                <a:spcPts val="0"/>
              </a:spcAft>
              <a:buClr>
                <a:schemeClr val="dk1"/>
              </a:buClr>
              <a:buSzPts val="1200"/>
              <a:buFont typeface="Arial"/>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b="0" i="0" lang="en" sz="1200" u="none" strike="noStrike">
                <a:solidFill>
                  <a:schemeClr val="dk1"/>
                </a:solidFill>
                <a:latin typeface="Calibri"/>
                <a:ea typeface="Calibri"/>
                <a:cs typeface="Calibri"/>
                <a:sym typeface="Calibri"/>
              </a:rPr>
              <a:t>With Azure Databricks, you can create clusters in seconds, and dynamically scale them up and down. We’ve made enhancements to the Databricks Runtime to make it up to 10x faster than open source Apache Spark™.</a:t>
            </a:r>
            <a:endParaRPr/>
          </a:p>
          <a:p>
            <a:pPr indent="0" lvl="0" marL="0" rtl="0" algn="l">
              <a:lnSpc>
                <a:spcPct val="100000"/>
              </a:lnSpc>
              <a:spcBef>
                <a:spcPts val="0"/>
              </a:spcBef>
              <a:spcAft>
                <a:spcPts val="0"/>
              </a:spcAft>
              <a:buClr>
                <a:schemeClr val="dk1"/>
              </a:buClr>
              <a:buSzPts val="1200"/>
              <a:buFont typeface="Arial"/>
              <a:buNone/>
            </a:pPr>
            <a:r>
              <a:t/>
            </a:r>
            <a:endParaRPr b="0" i="0" sz="1200" u="none" strike="noStrike">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
              <a:t>Azure Databricks implements </a:t>
            </a:r>
            <a:r>
              <a:rPr b="1" lang="en"/>
              <a:t>enterprise-grade security </a:t>
            </a:r>
            <a:r>
              <a:rPr b="0" lang="en"/>
              <a:t>with encryption, fine grained role-based access control and is HITRUST certified, building on the foundation of HIPAA, NIST, ISO, COBIT, and SOC 2. With these and other industry standard certifications, Azure Databricks is used for data analytics and AI across a wide variety of industry use cases, from personalized medicine and preventive healthcare to therapy discovery and highly tailored fintech services.</a:t>
            </a:r>
            <a:endParaRPr/>
          </a:p>
        </p:txBody>
      </p:sp>
      <p:sp>
        <p:nvSpPr>
          <p:cNvPr id="4876" name="Google Shape;4876;g9499a430d5_0_11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2" name="Shape 4952"/>
        <p:cNvGrpSpPr/>
        <p:nvPr/>
      </p:nvGrpSpPr>
      <p:grpSpPr>
        <a:xfrm>
          <a:off x="0" y="0"/>
          <a:ext cx="0" cy="0"/>
          <a:chOff x="0" y="0"/>
          <a:chExt cx="0" cy="0"/>
        </a:xfrm>
      </p:grpSpPr>
      <p:sp>
        <p:nvSpPr>
          <p:cNvPr id="4953" name="Google Shape;4953;g93e150cc89_0_13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54" name="Google Shape;4954;g93e150cc89_0_13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1700"/>
              </a:spcBef>
              <a:spcAft>
                <a:spcPts val="0"/>
              </a:spcAft>
              <a:buClr>
                <a:schemeClr val="dk1"/>
              </a:buClr>
              <a:buSzPts val="1100"/>
              <a:buNone/>
            </a:pPr>
            <a:r>
              <a:t/>
            </a:r>
            <a:endParaRPr/>
          </a:p>
        </p:txBody>
      </p:sp>
      <p:sp>
        <p:nvSpPr>
          <p:cNvPr id="4955" name="Google Shape;4955;g93e150cc89_0_13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0" name="Shape 4960"/>
        <p:cNvGrpSpPr/>
        <p:nvPr/>
      </p:nvGrpSpPr>
      <p:grpSpPr>
        <a:xfrm>
          <a:off x="0" y="0"/>
          <a:ext cx="0" cy="0"/>
          <a:chOff x="0" y="0"/>
          <a:chExt cx="0" cy="0"/>
        </a:xfrm>
      </p:grpSpPr>
      <p:sp>
        <p:nvSpPr>
          <p:cNvPr id="4961" name="Google Shape;4961;g93e150cc89_0_8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2" name="Google Shape;4962;g93e150cc89_0_8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 – makes sense, start with cleaning data</a:t>
            </a:r>
            <a:endParaRPr/>
          </a:p>
          <a:p>
            <a:pPr indent="0" lvl="0" marL="0" rtl="0" algn="l">
              <a:lnSpc>
                <a:spcPct val="100000"/>
              </a:lnSpc>
              <a:spcBef>
                <a:spcPts val="0"/>
              </a:spcBef>
              <a:spcAft>
                <a:spcPts val="0"/>
              </a:spcAft>
              <a:buSzPts val="1100"/>
              <a:buNone/>
            </a:pPr>
            <a:r>
              <a:rPr lang="en"/>
              <a:t>2- 100%, zoo of framework</a:t>
            </a:r>
            <a:endParaRPr/>
          </a:p>
          <a:p>
            <a:pPr indent="0" lvl="0" marL="0" rtl="0" algn="l">
              <a:lnSpc>
                <a:spcPct val="100000"/>
              </a:lnSpc>
              <a:spcBef>
                <a:spcPts val="0"/>
              </a:spcBef>
              <a:spcAft>
                <a:spcPts val="0"/>
              </a:spcAft>
              <a:buSzPts val="1100"/>
              <a:buNone/>
            </a:pPr>
            <a:r>
              <a:rPr lang="en"/>
              <a:t>#3 – is capturing everyone's attention right now CI/CD, DevOps, Release Management.</a:t>
            </a:r>
            <a:endParaRPr/>
          </a:p>
        </p:txBody>
      </p:sp>
      <p:sp>
        <p:nvSpPr>
          <p:cNvPr id="4963" name="Google Shape;4963;g93e150cc89_0_808: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7" name="Shape 5077"/>
        <p:cNvGrpSpPr/>
        <p:nvPr/>
      </p:nvGrpSpPr>
      <p:grpSpPr>
        <a:xfrm>
          <a:off x="0" y="0"/>
          <a:ext cx="0" cy="0"/>
          <a:chOff x="0" y="0"/>
          <a:chExt cx="0" cy="0"/>
        </a:xfrm>
      </p:grpSpPr>
      <p:sp>
        <p:nvSpPr>
          <p:cNvPr id="5078" name="Google Shape;5078;g93e150cc89_0_9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9" name="Google Shape;5079;g93e150cc89_0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0" name="Google Shape;5080;g93e150cc89_0_92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4" name="Shape 5114"/>
        <p:cNvGrpSpPr/>
        <p:nvPr/>
      </p:nvGrpSpPr>
      <p:grpSpPr>
        <a:xfrm>
          <a:off x="0" y="0"/>
          <a:ext cx="0" cy="0"/>
          <a:chOff x="0" y="0"/>
          <a:chExt cx="0" cy="0"/>
        </a:xfrm>
      </p:grpSpPr>
      <p:sp>
        <p:nvSpPr>
          <p:cNvPr id="5115" name="Google Shape;5115;g93e150cc89_0_1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6" name="Google Shape;5116;g93e150cc89_0_1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50800" lvl="0" marL="50800" rtl="0" algn="l">
              <a:lnSpc>
                <a:spcPct val="113636"/>
              </a:lnSpc>
              <a:spcBef>
                <a:spcPts val="600"/>
              </a:spcBef>
              <a:spcAft>
                <a:spcPts val="0"/>
              </a:spcAft>
              <a:buClr>
                <a:schemeClr val="dk1"/>
              </a:buClr>
              <a:buSzPts val="1100"/>
              <a:buFont typeface="Arial"/>
              <a:buNone/>
            </a:pPr>
            <a:r>
              <a:rPr lang="en" sz="1000">
                <a:solidFill>
                  <a:srgbClr val="003D99"/>
                </a:solidFill>
              </a:rPr>
              <a:t>“Before, we had to wait 2 weeks for a process to finish before we could analyze and iterate on a ML model. Now, the same job takes an hour. We can iterate over it multiple times a day, allowing us to really understand the outcomes of our research, tweak it, make a new model, whatever, without interruption.”</a:t>
            </a:r>
            <a:endParaRPr sz="1000">
              <a:solidFill>
                <a:srgbClr val="003D99"/>
              </a:solidFill>
            </a:endParaRPr>
          </a:p>
          <a:p>
            <a:pPr indent="0" lvl="0" marL="50800" rtl="0" algn="l">
              <a:lnSpc>
                <a:spcPct val="113636"/>
              </a:lnSpc>
              <a:spcBef>
                <a:spcPts val="400"/>
              </a:spcBef>
              <a:spcAft>
                <a:spcPts val="0"/>
              </a:spcAft>
              <a:buSzPts val="1100"/>
              <a:buNone/>
            </a:pPr>
            <a:r>
              <a:rPr i="1" lang="en" sz="900">
                <a:solidFill>
                  <a:srgbClr val="003D99"/>
                </a:solidFill>
              </a:rPr>
              <a:t>VP data science, Media</a:t>
            </a:r>
            <a:endParaRPr/>
          </a:p>
        </p:txBody>
      </p:sp>
      <p:sp>
        <p:nvSpPr>
          <p:cNvPr id="5117" name="Google Shape;5117;g93e150cc89_0_11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7" name="Shape 5187"/>
        <p:cNvGrpSpPr/>
        <p:nvPr/>
      </p:nvGrpSpPr>
      <p:grpSpPr>
        <a:xfrm>
          <a:off x="0" y="0"/>
          <a:ext cx="0" cy="0"/>
          <a:chOff x="0" y="0"/>
          <a:chExt cx="0" cy="0"/>
        </a:xfrm>
      </p:grpSpPr>
      <p:sp>
        <p:nvSpPr>
          <p:cNvPr id="5188" name="Google Shape;518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9" name="Google Shape;51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480"/>
              </a:spcBef>
              <a:spcAft>
                <a:spcPts val="0"/>
              </a:spcAft>
              <a:buClr>
                <a:schemeClr val="dk1"/>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190" name="Google Shape;5190;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0.png"/><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28.png"/><Relationship Id="rId7"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 Id="rId3" Type="http://schemas.openxmlformats.org/officeDocument/2006/relationships/image" Target="../media/image4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 Id="rId3" Type="http://schemas.openxmlformats.org/officeDocument/2006/relationships/image" Target="../media/image3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4.png"/><Relationship Id="rId3" Type="http://schemas.openxmlformats.org/officeDocument/2006/relationships/image" Target="../media/image3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 Id="rId3" Type="http://schemas.openxmlformats.org/officeDocument/2006/relationships/image" Target="../media/image3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png"/><Relationship Id="rId3" Type="http://schemas.openxmlformats.org/officeDocument/2006/relationships/image" Target="../media/image3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5.jpg"/><Relationship Id="rId3" Type="http://schemas.openxmlformats.org/officeDocument/2006/relationships/image" Target="../media/image43.png"/><Relationship Id="rId4" Type="http://schemas.openxmlformats.org/officeDocument/2006/relationships/image" Target="../media/image3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4.jpg"/><Relationship Id="rId3" Type="http://schemas.openxmlformats.org/officeDocument/2006/relationships/image" Target="../media/image43.png"/><Relationship Id="rId4" Type="http://schemas.openxmlformats.org/officeDocument/2006/relationships/image" Target="../media/image39.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3.png"/><Relationship Id="rId3" Type="http://schemas.openxmlformats.org/officeDocument/2006/relationships/image" Target="../media/image3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jpg"/><Relationship Id="rId3" Type="http://schemas.openxmlformats.org/officeDocument/2006/relationships/image" Target="../media/image43.png"/><Relationship Id="rId4" Type="http://schemas.openxmlformats.org/officeDocument/2006/relationships/image" Target="../media/image3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5.jpg"/><Relationship Id="rId3" Type="http://schemas.openxmlformats.org/officeDocument/2006/relationships/image" Target="../media/image43.png"/><Relationship Id="rId4" Type="http://schemas.openxmlformats.org/officeDocument/2006/relationships/image" Target="../media/image39.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0.jpg"/><Relationship Id="rId3" Type="http://schemas.openxmlformats.org/officeDocument/2006/relationships/image" Target="../media/image43.png"/><Relationship Id="rId4" Type="http://schemas.openxmlformats.org/officeDocument/2006/relationships/image" Target="../media/image39.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jpg"/><Relationship Id="rId3" Type="http://schemas.openxmlformats.org/officeDocument/2006/relationships/image" Target="../media/image56.jpg"/><Relationship Id="rId4" Type="http://schemas.openxmlformats.org/officeDocument/2006/relationships/image" Target="../media/image57.jpg"/><Relationship Id="rId5" Type="http://schemas.openxmlformats.org/officeDocument/2006/relationships/image" Target="../media/image6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2.jp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0.jpg"/><Relationship Id="rId3" Type="http://schemas.openxmlformats.org/officeDocument/2006/relationships/image" Target="../media/image59.jpg"/><Relationship Id="rId4" Type="http://schemas.openxmlformats.org/officeDocument/2006/relationships/image" Target="../media/image61.jpg"/><Relationship Id="rId5" Type="http://schemas.openxmlformats.org/officeDocument/2006/relationships/image" Target="../media/image64.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8.png"/><Relationship Id="rId3" Type="http://schemas.openxmlformats.org/officeDocument/2006/relationships/image" Target="../media/image64.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8.png"/><Relationship Id="rId3" Type="http://schemas.openxmlformats.org/officeDocument/2006/relationships/image" Target="../media/image64.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3.png"/><Relationship Id="rId3" Type="http://schemas.openxmlformats.org/officeDocument/2006/relationships/image" Target="../media/image64.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4.jpg"/><Relationship Id="rId3" Type="http://schemas.openxmlformats.org/officeDocument/2006/relationships/image" Target="../media/image64.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g"/><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8.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09.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6.png"/><Relationship Id="rId3" Type="http://schemas.openxmlformats.org/officeDocument/2006/relationships/image" Target="../media/image64.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5.png"/><Relationship Id="rId3" Type="http://schemas.openxmlformats.org/officeDocument/2006/relationships/image" Target="../media/image64.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 Id="rId3" Type="http://schemas.openxmlformats.org/officeDocument/2006/relationships/image" Target="../media/image6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49.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 Id="rId3" Type="http://schemas.openxmlformats.org/officeDocument/2006/relationships/image" Target="../media/image12.jpg"/><Relationship Id="rId4" Type="http://schemas.openxmlformats.org/officeDocument/2006/relationships/image" Target="../media/image13.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jpg"/><Relationship Id="rId3" Type="http://schemas.openxmlformats.org/officeDocument/2006/relationships/image" Target="../media/image9.jpg"/><Relationship Id="rId4" Type="http://schemas.openxmlformats.org/officeDocument/2006/relationships/image" Target="../media/image10.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1.jpg"/><Relationship Id="rId3" Type="http://schemas.openxmlformats.org/officeDocument/2006/relationships/image" Target="../media/image12.jpg"/><Relationship Id="rId4" Type="http://schemas.openxmlformats.org/officeDocument/2006/relationships/image" Target="../media/image13.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jp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jp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5.jp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01977" y="1563140"/>
            <a:ext cx="6723300" cy="1344900"/>
          </a:xfrm>
          <a:prstGeom prst="rect">
            <a:avLst/>
          </a:prstGeom>
          <a:noFill/>
          <a:ln>
            <a:noFill/>
          </a:ln>
        </p:spPr>
        <p:txBody>
          <a:bodyPr anchorCtr="0" anchor="t" bIns="68575" lIns="68575" spcFirstLastPara="1" rIns="68575" wrap="square" tIns="68575">
            <a:noAutofit/>
          </a:bodyPr>
          <a:lstStyle>
            <a:lvl1pPr lvl="0" marR="0" algn="l">
              <a:lnSpc>
                <a:spcPct val="90000"/>
              </a:lnSpc>
              <a:spcBef>
                <a:spcPts val="0"/>
              </a:spcBef>
              <a:spcAft>
                <a:spcPts val="0"/>
              </a:spcAft>
              <a:buClr>
                <a:schemeClr val="lt1"/>
              </a:buClr>
              <a:buSzPts val="4000"/>
              <a:buFont typeface="Quattrocento Sans"/>
              <a:buNone/>
              <a:defRPr b="0" i="0" sz="4000" u="none" cap="none" strike="noStrik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11" name="Google Shape;11;p2"/>
          <p:cNvSpPr txBox="1"/>
          <p:nvPr>
            <p:ph idx="1" type="body"/>
          </p:nvPr>
        </p:nvSpPr>
        <p:spPr>
          <a:xfrm>
            <a:off x="201977" y="2908930"/>
            <a:ext cx="5378400" cy="1344300"/>
          </a:xfrm>
          <a:prstGeom prst="rect">
            <a:avLst/>
          </a:prstGeom>
          <a:noFill/>
          <a:ln>
            <a:noFill/>
          </a:ln>
        </p:spPr>
        <p:txBody>
          <a:bodyPr anchorCtr="0" anchor="t" bIns="68575" lIns="68575" spcFirstLastPara="1" rIns="68575" wrap="square" tIns="68575">
            <a:noAutofit/>
          </a:bodyPr>
          <a:lstStyle>
            <a:lvl1pPr indent="-228600" lvl="0" marL="457200" marR="0" algn="l">
              <a:lnSpc>
                <a:spcPct val="90000"/>
              </a:lnSpc>
              <a:spcBef>
                <a:spcPts val="0"/>
              </a:spcBef>
              <a:spcAft>
                <a:spcPts val="0"/>
              </a:spcAft>
              <a:buClr>
                <a:schemeClr val="lt1"/>
              </a:buClr>
              <a:buSzPts val="2100"/>
              <a:buFont typeface="Arial"/>
              <a:buNone/>
              <a:defRPr b="0" i="0" sz="2400" u="none" cap="none" strike="noStrike">
                <a:solidFill>
                  <a:schemeClr val="lt1"/>
                </a:solidFill>
                <a:latin typeface="Quattrocento Sans"/>
                <a:ea typeface="Quattrocento Sans"/>
                <a:cs typeface="Quattrocento Sans"/>
                <a:sym typeface="Quattrocento Sans"/>
              </a:defRPr>
            </a:lvl1pPr>
            <a:lvl2pPr indent="-330200" lvl="1" marL="914400" marR="0" algn="l">
              <a:lnSpc>
                <a:spcPct val="90000"/>
              </a:lnSpc>
              <a:spcBef>
                <a:spcPts val="400"/>
              </a:spcBef>
              <a:spcAft>
                <a:spcPts val="0"/>
              </a:spcAft>
              <a:buClr>
                <a:schemeClr val="lt1"/>
              </a:buClr>
              <a:buSzPts val="1600"/>
              <a:buFont typeface="Arial"/>
              <a:buChar char="•"/>
              <a:defRPr b="0" i="0" sz="1800" u="none" cap="none" strike="noStrike">
                <a:solidFill>
                  <a:schemeClr val="lt1"/>
                </a:solidFill>
                <a:latin typeface="Quattrocento Sans"/>
                <a:ea typeface="Quattrocento Sans"/>
                <a:cs typeface="Quattrocento Sans"/>
                <a:sym typeface="Quattrocento Sans"/>
              </a:defRPr>
            </a:lvl2pPr>
            <a:lvl3pPr indent="-311150" lvl="2" marL="1371600" marR="0" algn="l">
              <a:lnSpc>
                <a:spcPct val="90000"/>
              </a:lnSpc>
              <a:spcBef>
                <a:spcPts val="300"/>
              </a:spcBef>
              <a:spcAft>
                <a:spcPts val="0"/>
              </a:spcAft>
              <a:buClr>
                <a:schemeClr val="lt1"/>
              </a:buClr>
              <a:buSzPts val="1300"/>
              <a:buFont typeface="Arial"/>
              <a:buChar char="•"/>
              <a:defRPr b="0" i="0" sz="1500" u="none" cap="none" strike="noStrike">
                <a:solidFill>
                  <a:schemeClr val="lt1"/>
                </a:solidFill>
                <a:latin typeface="Quattrocento Sans"/>
                <a:ea typeface="Quattrocento Sans"/>
                <a:cs typeface="Quattrocento Sans"/>
                <a:sym typeface="Quattrocento Sans"/>
              </a:defRPr>
            </a:lvl3pPr>
            <a:lvl4pPr indent="-304800" lvl="3" marL="1828800" marR="0" algn="l">
              <a:lnSpc>
                <a:spcPct val="90000"/>
              </a:lnSpc>
              <a:spcBef>
                <a:spcPts val="300"/>
              </a:spcBef>
              <a:spcAft>
                <a:spcPts val="0"/>
              </a:spcAft>
              <a:buClr>
                <a:schemeClr val="lt1"/>
              </a:buClr>
              <a:buSzPts val="1200"/>
              <a:buFont typeface="Arial"/>
              <a:buChar char="•"/>
              <a:defRPr b="0" i="0" sz="1300" u="none" cap="none" strike="noStrike">
                <a:solidFill>
                  <a:schemeClr val="lt1"/>
                </a:solidFill>
                <a:latin typeface="Quattrocento Sans"/>
                <a:ea typeface="Quattrocento Sans"/>
                <a:cs typeface="Quattrocento Sans"/>
                <a:sym typeface="Quattrocento Sans"/>
              </a:defRPr>
            </a:lvl4pPr>
            <a:lvl5pPr indent="-304800" lvl="4" marL="2286000" marR="0" algn="l">
              <a:lnSpc>
                <a:spcPct val="90000"/>
              </a:lnSpc>
              <a:spcBef>
                <a:spcPts val="300"/>
              </a:spcBef>
              <a:spcAft>
                <a:spcPts val="0"/>
              </a:spcAft>
              <a:buClr>
                <a:schemeClr val="lt1"/>
              </a:buClr>
              <a:buSzPts val="1200"/>
              <a:buFont typeface="Arial"/>
              <a:buChar char="•"/>
              <a:defRPr b="0" i="0" sz="1300" u="none" cap="none" strike="noStrike">
                <a:solidFill>
                  <a:schemeClr val="lt1"/>
                </a:solidFill>
                <a:latin typeface="Quattrocento Sans"/>
                <a:ea typeface="Quattrocento Sans"/>
                <a:cs typeface="Quattrocento Sans"/>
                <a:sym typeface="Quattrocento Sans"/>
              </a:defRPr>
            </a:lvl5pPr>
            <a:lvl6pPr indent="-323850" lvl="5" marL="2743200" marR="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pic>
        <p:nvPicPr>
          <p:cNvPr id="12" name="Google Shape;12;p2"/>
          <p:cNvPicPr preferRelativeResize="0"/>
          <p:nvPr/>
        </p:nvPicPr>
        <p:blipFill rotWithShape="1">
          <a:blip r:embed="rId2">
            <a:alphaModFix/>
          </a:blip>
          <a:srcRect b="0" l="0" r="0" t="0"/>
          <a:stretch/>
        </p:blipFill>
        <p:spPr>
          <a:xfrm>
            <a:off x="338725" y="352550"/>
            <a:ext cx="1067477" cy="22862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42" name="Shape 42"/>
        <p:cNvGrpSpPr/>
        <p:nvPr/>
      </p:nvGrpSpPr>
      <p:grpSpPr>
        <a:xfrm>
          <a:off x="0" y="0"/>
          <a:ext cx="0" cy="0"/>
          <a:chOff x="0" y="0"/>
          <a:chExt cx="0" cy="0"/>
        </a:xfrm>
      </p:grpSpPr>
      <p:sp>
        <p:nvSpPr>
          <p:cNvPr id="43" name="Google Shape;43;p12"/>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4" name="Google Shape;44;p12"/>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45" name="Google Shape;45;p12"/>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46" name="Google Shape;46;p12"/>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47" name="Google Shape;47;p12"/>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19" name="Shape 4219"/>
        <p:cNvGrpSpPr/>
        <p:nvPr/>
      </p:nvGrpSpPr>
      <p:grpSpPr>
        <a:xfrm>
          <a:off x="0" y="0"/>
          <a:ext cx="0" cy="0"/>
          <a:chOff x="0" y="0"/>
          <a:chExt cx="0" cy="0"/>
        </a:xfrm>
      </p:grpSpPr>
      <p:pic>
        <p:nvPicPr>
          <p:cNvPr descr="A close up of a logo&#10;&#10;Description automatically generated" id="4220" name="Google Shape;4220;p107"/>
          <p:cNvPicPr preferRelativeResize="0"/>
          <p:nvPr/>
        </p:nvPicPr>
        <p:blipFill rotWithShape="1">
          <a:blip r:embed="rId2">
            <a:alphaModFix/>
          </a:blip>
          <a:srcRect b="0" l="0" r="0" t="0"/>
          <a:stretch/>
        </p:blipFill>
        <p:spPr>
          <a:xfrm>
            <a:off x="7503771" y="4771010"/>
            <a:ext cx="1594174" cy="308757"/>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4221" name="Shape 4221"/>
        <p:cNvGrpSpPr/>
        <p:nvPr/>
      </p:nvGrpSpPr>
      <p:grpSpPr>
        <a:xfrm>
          <a:off x="0" y="0"/>
          <a:ext cx="0" cy="0"/>
          <a:chOff x="0" y="0"/>
          <a:chExt cx="0" cy="0"/>
        </a:xfrm>
      </p:grpSpPr>
      <p:sp>
        <p:nvSpPr>
          <p:cNvPr id="4222" name="Google Shape;4222;p108"/>
          <p:cNvSpPr txBox="1"/>
          <p:nvPr>
            <p:ph type="title"/>
          </p:nvPr>
        </p:nvSpPr>
        <p:spPr>
          <a:xfrm>
            <a:off x="341995" y="469515"/>
            <a:ext cx="8478000" cy="298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23" name="Shape 4223"/>
        <p:cNvGrpSpPr/>
        <p:nvPr/>
      </p:nvGrpSpPr>
      <p:grpSpPr>
        <a:xfrm>
          <a:off x="0" y="0"/>
          <a:ext cx="0" cy="0"/>
          <a:chOff x="0" y="0"/>
          <a:chExt cx="0" cy="0"/>
        </a:xfrm>
      </p:grpSpPr>
      <p:sp>
        <p:nvSpPr>
          <p:cNvPr id="4224" name="Google Shape;4224;p109"/>
          <p:cNvSpPr txBox="1"/>
          <p:nvPr>
            <p:ph type="title"/>
          </p:nvPr>
        </p:nvSpPr>
        <p:spPr>
          <a:xfrm>
            <a:off x="341995" y="469515"/>
            <a:ext cx="8478000" cy="298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25" name="Google Shape;4225;p109"/>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4226" name="Google Shape;4226;p109"/>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4227" name="Google Shape;4227;p109"/>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28" name="Shape 4228"/>
        <p:cNvGrpSpPr/>
        <p:nvPr/>
      </p:nvGrpSpPr>
      <p:grpSpPr>
        <a:xfrm>
          <a:off x="0" y="0"/>
          <a:ext cx="0" cy="0"/>
          <a:chOff x="0" y="0"/>
          <a:chExt cx="0" cy="0"/>
        </a:xfrm>
      </p:grpSpPr>
      <p:sp>
        <p:nvSpPr>
          <p:cNvPr id="4229" name="Google Shape;4229;p110"/>
          <p:cNvSpPr txBox="1"/>
          <p:nvPr>
            <p:ph type="ctrTitle"/>
          </p:nvPr>
        </p:nvSpPr>
        <p:spPr>
          <a:xfrm>
            <a:off x="1143000" y="841772"/>
            <a:ext cx="6858000" cy="17907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0000"/>
              </a:buClr>
              <a:buSzPts val="4500"/>
              <a:buFont typeface="Quattrocento Sans"/>
              <a:buNone/>
              <a:defRPr sz="45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30" name="Google Shape;4230;p110"/>
          <p:cNvSpPr txBox="1"/>
          <p:nvPr>
            <p:ph idx="1" type="subTitle"/>
          </p:nvPr>
        </p:nvSpPr>
        <p:spPr>
          <a:xfrm>
            <a:off x="1143000" y="2701528"/>
            <a:ext cx="6858000" cy="1241700"/>
          </a:xfrm>
          <a:prstGeom prst="rect">
            <a:avLst/>
          </a:prstGeom>
          <a:noFill/>
          <a:ln>
            <a:noFill/>
          </a:ln>
        </p:spPr>
        <p:txBody>
          <a:bodyPr anchorCtr="0" anchor="t" bIns="68575" lIns="0" spcFirstLastPara="1" rIns="109725" wrap="square" tIns="68575">
            <a:noAutofit/>
          </a:bodyPr>
          <a:lstStyle>
            <a:lvl1pPr lvl="0" rtl="0" algn="ctr">
              <a:lnSpc>
                <a:spcPct val="100000"/>
              </a:lnSpc>
              <a:spcBef>
                <a:spcPts val="0"/>
              </a:spcBef>
              <a:spcAft>
                <a:spcPts val="0"/>
              </a:spcAft>
              <a:buClr>
                <a:srgbClr val="000000"/>
              </a:buClr>
              <a:buSzPts val="1600"/>
              <a:buNone/>
              <a:defRPr sz="1800"/>
            </a:lvl1pPr>
            <a:lvl2pPr lvl="1" rtl="0" algn="ctr">
              <a:lnSpc>
                <a:spcPct val="100000"/>
              </a:lnSpc>
              <a:spcBef>
                <a:spcPts val="0"/>
              </a:spcBef>
              <a:spcAft>
                <a:spcPts val="0"/>
              </a:spcAft>
              <a:buClr>
                <a:srgbClr val="000000"/>
              </a:buClr>
              <a:buSzPts val="1400"/>
              <a:buFont typeface="Quattrocento Sans"/>
              <a:buNone/>
              <a:defRPr sz="1500"/>
            </a:lvl2pPr>
            <a:lvl3pPr lvl="2" rtl="0" algn="ctr">
              <a:lnSpc>
                <a:spcPct val="100000"/>
              </a:lnSpc>
              <a:spcBef>
                <a:spcPts val="0"/>
              </a:spcBef>
              <a:spcAft>
                <a:spcPts val="0"/>
              </a:spcAft>
              <a:buClr>
                <a:schemeClr val="dk2"/>
              </a:buClr>
              <a:buSzPts val="1200"/>
              <a:buNone/>
              <a:defRPr sz="1400"/>
            </a:lvl3pPr>
            <a:lvl4pPr lvl="3" rtl="0" algn="ctr">
              <a:lnSpc>
                <a:spcPct val="100000"/>
              </a:lnSpc>
              <a:spcBef>
                <a:spcPts val="0"/>
              </a:spcBef>
              <a:spcAft>
                <a:spcPts val="0"/>
              </a:spcAft>
              <a:buClr>
                <a:srgbClr val="000000"/>
              </a:buClr>
              <a:buSzPts val="1100"/>
              <a:buNone/>
              <a:defRPr sz="1200"/>
            </a:lvl4pPr>
            <a:lvl5pPr lvl="4" rtl="0" algn="ctr">
              <a:lnSpc>
                <a:spcPct val="100000"/>
              </a:lnSpc>
              <a:spcBef>
                <a:spcPts val="0"/>
              </a:spcBef>
              <a:spcAft>
                <a:spcPts val="0"/>
              </a:spcAft>
              <a:buClr>
                <a:srgbClr val="000000"/>
              </a:buClr>
              <a:buSzPts val="1100"/>
              <a:buNone/>
              <a:defRPr sz="1200"/>
            </a:lvl5pPr>
            <a:lvl6pPr lvl="5" rtl="0" algn="ctr">
              <a:lnSpc>
                <a:spcPct val="100000"/>
              </a:lnSpc>
              <a:spcBef>
                <a:spcPts val="200"/>
              </a:spcBef>
              <a:spcAft>
                <a:spcPts val="0"/>
              </a:spcAft>
              <a:buClr>
                <a:schemeClr val="dk1"/>
              </a:buClr>
              <a:buSzPts val="1200"/>
              <a:buNone/>
              <a:defRPr sz="1200"/>
            </a:lvl6pPr>
            <a:lvl7pPr lvl="6" rtl="0" algn="ctr">
              <a:lnSpc>
                <a:spcPct val="100000"/>
              </a:lnSpc>
              <a:spcBef>
                <a:spcPts val="0"/>
              </a:spcBef>
              <a:spcAft>
                <a:spcPts val="0"/>
              </a:spcAft>
              <a:buClr>
                <a:srgbClr val="000000"/>
              </a:buClr>
              <a:buSzPts val="1200"/>
              <a:buNone/>
              <a:defRPr sz="1200"/>
            </a:lvl7pPr>
            <a:lvl8pPr lvl="7" rtl="0" algn="ctr">
              <a:lnSpc>
                <a:spcPct val="100000"/>
              </a:lnSpc>
              <a:spcBef>
                <a:spcPts val="200"/>
              </a:spcBef>
              <a:spcAft>
                <a:spcPts val="0"/>
              </a:spcAft>
              <a:buClr>
                <a:schemeClr val="dk1"/>
              </a:buClr>
              <a:buSzPts val="1200"/>
              <a:buNone/>
              <a:defRPr sz="1200"/>
            </a:lvl8pPr>
            <a:lvl9pPr lvl="8" rtl="0" algn="ctr">
              <a:lnSpc>
                <a:spcPct val="100000"/>
              </a:lnSpc>
              <a:spcBef>
                <a:spcPts val="200"/>
              </a:spcBef>
              <a:spcAft>
                <a:spcPts val="0"/>
              </a:spcAft>
              <a:buClr>
                <a:schemeClr val="dk1"/>
              </a:buClr>
              <a:buSzPts val="1200"/>
              <a:buNone/>
              <a:defRPr sz="1200"/>
            </a:lvl9pPr>
          </a:lstStyle>
          <a:p/>
        </p:txBody>
      </p:sp>
      <p:sp>
        <p:nvSpPr>
          <p:cNvPr id="4231" name="Google Shape;4231;p110"/>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4232" name="Google Shape;4232;p110"/>
          <p:cNvSpPr txBox="1"/>
          <p:nvPr>
            <p:ph idx="11" type="ftr"/>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Quattrocento Sans"/>
                <a:ea typeface="Quattrocento Sans"/>
                <a:cs typeface="Quattrocento Sans"/>
                <a:sym typeface="Quattrocento Sans"/>
              </a:defRPr>
            </a:lvl9pPr>
          </a:lstStyle>
          <a:p/>
        </p:txBody>
      </p:sp>
      <p:sp>
        <p:nvSpPr>
          <p:cNvPr id="4233" name="Google Shape;4233;p110"/>
          <p:cNvSpPr txBox="1"/>
          <p:nvPr>
            <p:ph idx="12" type="sldNum"/>
          </p:nvPr>
        </p:nvSpPr>
        <p:spPr>
          <a:xfrm>
            <a:off x="0" y="0"/>
            <a:ext cx="2250000" cy="2250000"/>
          </a:xfrm>
          <a:prstGeom prst="rect">
            <a:avLst/>
          </a:prstGeom>
          <a:noFill/>
          <a:ln>
            <a:noFill/>
          </a:ln>
        </p:spPr>
        <p:txBody>
          <a:bodyPr anchorCtr="0" anchor="t" bIns="34275" lIns="68575" spcFirstLastPara="1" rIns="68575" wrap="square" tIns="3427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Non-bulleted text">
  <p:cSld name="Title &amp; Non-bulleted text">
    <p:spTree>
      <p:nvGrpSpPr>
        <p:cNvPr id="4234" name="Shape 4234"/>
        <p:cNvGrpSpPr/>
        <p:nvPr/>
      </p:nvGrpSpPr>
      <p:grpSpPr>
        <a:xfrm>
          <a:off x="0" y="0"/>
          <a:ext cx="0" cy="0"/>
          <a:chOff x="0" y="0"/>
          <a:chExt cx="0" cy="0"/>
        </a:xfrm>
      </p:grpSpPr>
      <p:sp>
        <p:nvSpPr>
          <p:cNvPr id="4235" name="Google Shape;4235;p111"/>
          <p:cNvSpPr txBox="1"/>
          <p:nvPr>
            <p:ph type="title"/>
          </p:nvPr>
        </p:nvSpPr>
        <p:spPr>
          <a:xfrm>
            <a:off x="341995" y="469515"/>
            <a:ext cx="8478000" cy="298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36" name="Google Shape;4236;p111"/>
          <p:cNvSpPr txBox="1"/>
          <p:nvPr>
            <p:ph idx="1" type="body"/>
          </p:nvPr>
        </p:nvSpPr>
        <p:spPr>
          <a:xfrm>
            <a:off x="439792" y="1075778"/>
            <a:ext cx="8263800" cy="17310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600"/>
              <a:buNone/>
              <a:defRPr/>
            </a:lvl1pPr>
            <a:lvl2pPr indent="-228600" lvl="1" marL="914400" rtl="0" algn="l">
              <a:lnSpc>
                <a:spcPct val="100000"/>
              </a:lnSpc>
              <a:spcBef>
                <a:spcPts val="0"/>
              </a:spcBef>
              <a:spcAft>
                <a:spcPts val="0"/>
              </a:spcAft>
              <a:buClr>
                <a:srgbClr val="000000"/>
              </a:buClr>
              <a:buSzPts val="1600"/>
              <a:buFont typeface="Quattrocento Sans"/>
              <a:buNone/>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extLst>
    <p:ext uri="{DCECCB84-F9BA-43D5-87BE-67443E8EF086}">
      <p15:sldGuideLst>
        <p15:guide id="1" orient="horz" pos="216">
          <p15:clr>
            <a:srgbClr val="5ACBF0"/>
          </p15:clr>
        </p15:guide>
        <p15:guide id="2" orient="horz" pos="679">
          <p15:clr>
            <a:srgbClr val="5ACBF0"/>
          </p15:clr>
        </p15:guide>
        <p15:guide id="3" orient="horz" pos="95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Closing slide 1">
    <p:bg>
      <p:bgPr>
        <a:solidFill>
          <a:schemeClr val="dk2"/>
        </a:solidFill>
      </p:bgPr>
    </p:bg>
    <p:spTree>
      <p:nvGrpSpPr>
        <p:cNvPr id="4237" name="Shape 4237"/>
        <p:cNvGrpSpPr/>
        <p:nvPr/>
      </p:nvGrpSpPr>
      <p:grpSpPr>
        <a:xfrm>
          <a:off x="0" y="0"/>
          <a:ext cx="0" cy="0"/>
          <a:chOff x="0" y="0"/>
          <a:chExt cx="0" cy="0"/>
        </a:xfrm>
      </p:grpSpPr>
      <p:sp>
        <p:nvSpPr>
          <p:cNvPr id="4238" name="Google Shape;4238;p112"/>
          <p:cNvSpPr txBox="1"/>
          <p:nvPr>
            <p:ph type="title"/>
          </p:nvPr>
        </p:nvSpPr>
        <p:spPr>
          <a:xfrm>
            <a:off x="341996" y="1383958"/>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lgn="l">
              <a:lnSpc>
                <a:spcPct val="100000"/>
              </a:lnSpc>
              <a:spcBef>
                <a:spcPts val="100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4239" name="Google Shape;4239;p112"/>
          <p:cNvPicPr preferRelativeResize="0"/>
          <p:nvPr/>
        </p:nvPicPr>
        <p:blipFill rotWithShape="1">
          <a:blip r:embed="rId2">
            <a:alphaModFix/>
          </a:blip>
          <a:srcRect b="0" l="0" r="0" t="0"/>
          <a:stretch/>
        </p:blipFill>
        <p:spPr>
          <a:xfrm>
            <a:off x="340628" y="329483"/>
            <a:ext cx="1001756" cy="142709"/>
          </a:xfrm>
          <a:prstGeom prst="rect">
            <a:avLst/>
          </a:prstGeom>
          <a:noFill/>
          <a:ln>
            <a:noFill/>
          </a:ln>
        </p:spPr>
      </p:pic>
      <p:sp>
        <p:nvSpPr>
          <p:cNvPr id="4240" name="Google Shape;4240;p112"/>
          <p:cNvSpPr txBox="1"/>
          <p:nvPr/>
        </p:nvSpPr>
        <p:spPr>
          <a:xfrm>
            <a:off x="340628" y="4838398"/>
            <a:ext cx="3361500" cy="7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Quattrocento Sans"/>
                <a:ea typeface="Quattrocento Sans"/>
                <a:cs typeface="Quattrocento Sans"/>
                <a:sym typeface="Quattrocento Sans"/>
              </a:rPr>
              <a:t>© Copyright Microsoft Corporation. All rights reserved. </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4241" name="Shape 4241"/>
        <p:cNvGrpSpPr/>
        <p:nvPr/>
      </p:nvGrpSpPr>
      <p:grpSpPr>
        <a:xfrm>
          <a:off x="0" y="0"/>
          <a:ext cx="0" cy="0"/>
          <a:chOff x="0" y="0"/>
          <a:chExt cx="0" cy="0"/>
        </a:xfrm>
      </p:grpSpPr>
      <p:pic>
        <p:nvPicPr>
          <p:cNvPr id="4242" name="Google Shape;4242;p113"/>
          <p:cNvPicPr preferRelativeResize="0"/>
          <p:nvPr/>
        </p:nvPicPr>
        <p:blipFill rotWithShape="1">
          <a:blip r:embed="rId2">
            <a:alphaModFix/>
          </a:blip>
          <a:srcRect b="0" l="0" r="0" t="0"/>
          <a:stretch/>
        </p:blipFill>
        <p:spPr>
          <a:xfrm>
            <a:off x="321511" y="354387"/>
            <a:ext cx="1001756" cy="142709"/>
          </a:xfrm>
          <a:prstGeom prst="rect">
            <a:avLst/>
          </a:prstGeom>
          <a:noFill/>
          <a:ln>
            <a:noFill/>
          </a:ln>
        </p:spPr>
      </p:pic>
      <p:sp>
        <p:nvSpPr>
          <p:cNvPr id="4243" name="Google Shape;4243;p113"/>
          <p:cNvSpPr txBox="1"/>
          <p:nvPr>
            <p:ph type="title"/>
          </p:nvPr>
        </p:nvSpPr>
        <p:spPr>
          <a:xfrm>
            <a:off x="321511" y="1899336"/>
            <a:ext cx="7222800" cy="1344900"/>
          </a:xfrm>
          <a:prstGeom prst="rect">
            <a:avLst/>
          </a:prstGeom>
          <a:noFill/>
          <a:ln>
            <a:noFill/>
          </a:ln>
        </p:spPr>
        <p:txBody>
          <a:bodyPr anchorCtr="0" anchor="b" bIns="137150"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44" name="Google Shape;4244;p113"/>
          <p:cNvSpPr txBox="1"/>
          <p:nvPr>
            <p:ph idx="1" type="body"/>
          </p:nvPr>
        </p:nvSpPr>
        <p:spPr>
          <a:xfrm>
            <a:off x="331850" y="3262586"/>
            <a:ext cx="7202100" cy="5430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200"/>
              <a:buNone/>
              <a:defRPr sz="1300">
                <a:solidFill>
                  <a:srgbClr val="000000"/>
                </a:solidFill>
              </a:defRPr>
            </a:lvl1pPr>
            <a:lvl2pPr indent="-228600" lvl="1" marL="914400" rtl="0" algn="l">
              <a:lnSpc>
                <a:spcPct val="100000"/>
              </a:lnSpc>
              <a:spcBef>
                <a:spcPts val="0"/>
              </a:spcBef>
              <a:spcAft>
                <a:spcPts val="0"/>
              </a:spcAft>
              <a:buClr>
                <a:srgbClr val="000000"/>
              </a:buClr>
              <a:buSzPts val="1200"/>
              <a:buFont typeface="Quattrocento Sans"/>
              <a:buNone/>
              <a:defRPr sz="1300">
                <a:solidFill>
                  <a:srgbClr val="000000"/>
                </a:solidFill>
              </a:defRPr>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rgbClr val="000000"/>
              </a:buClr>
              <a:buSzPts val="900"/>
              <a:buNone/>
              <a:defRPr sz="1000"/>
            </a:lvl4pPr>
            <a:lvl5pPr indent="-228600" lvl="4" marL="2286000" rtl="0" algn="l">
              <a:lnSpc>
                <a:spcPct val="100000"/>
              </a:lnSpc>
              <a:spcBef>
                <a:spcPts val="0"/>
              </a:spcBef>
              <a:spcAft>
                <a:spcPts val="0"/>
              </a:spcAft>
              <a:buClr>
                <a:srgbClr val="000000"/>
              </a:buClr>
              <a:buSzPts val="700"/>
              <a:buNone/>
              <a:defRPr sz="800"/>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solidFill>
          <a:schemeClr val="dk2"/>
        </a:solidFill>
      </p:bgPr>
    </p:bg>
    <p:spTree>
      <p:nvGrpSpPr>
        <p:cNvPr id="4245" name="Shape 4245"/>
        <p:cNvGrpSpPr/>
        <p:nvPr/>
      </p:nvGrpSpPr>
      <p:grpSpPr>
        <a:xfrm>
          <a:off x="0" y="0"/>
          <a:ext cx="0" cy="0"/>
          <a:chOff x="0" y="0"/>
          <a:chExt cx="0" cy="0"/>
        </a:xfrm>
      </p:grpSpPr>
      <p:pic>
        <p:nvPicPr>
          <p:cNvPr id="4246" name="Google Shape;4246;p114"/>
          <p:cNvPicPr preferRelativeResize="0"/>
          <p:nvPr/>
        </p:nvPicPr>
        <p:blipFill rotWithShape="1">
          <a:blip r:embed="rId2">
            <a:alphaModFix/>
          </a:blip>
          <a:srcRect b="0" l="0" r="0" t="0"/>
          <a:stretch/>
        </p:blipFill>
        <p:spPr>
          <a:xfrm>
            <a:off x="323387" y="355347"/>
            <a:ext cx="1001756" cy="142709"/>
          </a:xfrm>
          <a:prstGeom prst="rect">
            <a:avLst/>
          </a:prstGeom>
          <a:noFill/>
          <a:ln>
            <a:noFill/>
          </a:ln>
        </p:spPr>
      </p:pic>
      <p:sp>
        <p:nvSpPr>
          <p:cNvPr id="4247" name="Google Shape;4247;p114"/>
          <p:cNvSpPr txBox="1"/>
          <p:nvPr>
            <p:ph type="title"/>
          </p:nvPr>
        </p:nvSpPr>
        <p:spPr>
          <a:xfrm>
            <a:off x="321511" y="2108468"/>
            <a:ext cx="7222800" cy="1135800"/>
          </a:xfrm>
          <a:prstGeom prst="rect">
            <a:avLst/>
          </a:prstGeom>
          <a:noFill/>
          <a:ln>
            <a:noFill/>
          </a:ln>
        </p:spPr>
        <p:txBody>
          <a:bodyPr anchorCtr="0" anchor="b" bIns="137150" lIns="0" spcFirstLastPara="1" rIns="0" wrap="square" tIns="0">
            <a:noAutofit/>
          </a:bodyPr>
          <a:lstStyle>
            <a:lvl1pPr lvl="0" rtl="0" algn="l">
              <a:lnSpc>
                <a:spcPct val="90000"/>
              </a:lnSpc>
              <a:spcBef>
                <a:spcPts val="0"/>
              </a:spcBef>
              <a:spcAft>
                <a:spcPts val="0"/>
              </a:spcAft>
              <a:buClr>
                <a:schemeClr val="lt2"/>
              </a:buClr>
              <a:buSzPts val="3600"/>
              <a:buFont typeface="Quattrocento Sans"/>
              <a:buNone/>
              <a:defRPr sz="3600" strike="noStrike">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48" name="Google Shape;4248;p114"/>
          <p:cNvSpPr txBox="1"/>
          <p:nvPr>
            <p:ph idx="1" type="body"/>
          </p:nvPr>
        </p:nvSpPr>
        <p:spPr>
          <a:xfrm>
            <a:off x="331850" y="3262586"/>
            <a:ext cx="7202100" cy="5541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chemeClr val="lt2"/>
              </a:buClr>
              <a:buSzPts val="1200"/>
              <a:buNone/>
              <a:defRPr sz="1400">
                <a:solidFill>
                  <a:schemeClr val="lt2"/>
                </a:solidFill>
              </a:defRPr>
            </a:lvl1pPr>
            <a:lvl2pPr indent="-228600" lvl="1" marL="914400" rtl="0" algn="l">
              <a:lnSpc>
                <a:spcPct val="100000"/>
              </a:lnSpc>
              <a:spcBef>
                <a:spcPts val="0"/>
              </a:spcBef>
              <a:spcAft>
                <a:spcPts val="0"/>
              </a:spcAft>
              <a:buClr>
                <a:srgbClr val="000000"/>
              </a:buClr>
              <a:buSzPts val="1200"/>
              <a:buFont typeface="Quattrocento Sans"/>
              <a:buNone/>
              <a:defRPr sz="1300">
                <a:solidFill>
                  <a:srgbClr val="000000"/>
                </a:solidFill>
              </a:defRPr>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rgbClr val="000000"/>
              </a:buClr>
              <a:buSzPts val="900"/>
              <a:buNone/>
              <a:defRPr sz="1000"/>
            </a:lvl4pPr>
            <a:lvl5pPr indent="-228600" lvl="4" marL="2286000" rtl="0" algn="l">
              <a:lnSpc>
                <a:spcPct val="100000"/>
              </a:lnSpc>
              <a:spcBef>
                <a:spcPts val="0"/>
              </a:spcBef>
              <a:spcAft>
                <a:spcPts val="0"/>
              </a:spcAft>
              <a:buClr>
                <a:srgbClr val="000000"/>
              </a:buClr>
              <a:buSzPts val="700"/>
              <a:buNone/>
              <a:defRPr sz="800"/>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 slide 3">
    <p:bg>
      <p:bgPr>
        <a:solidFill>
          <a:srgbClr val="000000"/>
        </a:solidFill>
      </p:bgPr>
    </p:bg>
    <p:spTree>
      <p:nvGrpSpPr>
        <p:cNvPr id="4249" name="Shape 4249"/>
        <p:cNvGrpSpPr/>
        <p:nvPr/>
      </p:nvGrpSpPr>
      <p:grpSpPr>
        <a:xfrm>
          <a:off x="0" y="0"/>
          <a:ext cx="0" cy="0"/>
          <a:chOff x="0" y="0"/>
          <a:chExt cx="0" cy="0"/>
        </a:xfrm>
      </p:grpSpPr>
      <p:pic>
        <p:nvPicPr>
          <p:cNvPr id="4250" name="Google Shape;4250;p115"/>
          <p:cNvPicPr preferRelativeResize="0"/>
          <p:nvPr/>
        </p:nvPicPr>
        <p:blipFill rotWithShape="1">
          <a:blip r:embed="rId2">
            <a:alphaModFix/>
          </a:blip>
          <a:srcRect b="0" l="0" r="0" t="0"/>
          <a:stretch/>
        </p:blipFill>
        <p:spPr>
          <a:xfrm>
            <a:off x="323387" y="355347"/>
            <a:ext cx="1001756" cy="142709"/>
          </a:xfrm>
          <a:prstGeom prst="rect">
            <a:avLst/>
          </a:prstGeom>
          <a:noFill/>
          <a:ln>
            <a:noFill/>
          </a:ln>
        </p:spPr>
      </p:pic>
      <p:sp>
        <p:nvSpPr>
          <p:cNvPr id="4251" name="Google Shape;4251;p115"/>
          <p:cNvSpPr txBox="1"/>
          <p:nvPr>
            <p:ph type="title"/>
          </p:nvPr>
        </p:nvSpPr>
        <p:spPr>
          <a:xfrm>
            <a:off x="321511" y="1899336"/>
            <a:ext cx="7222800" cy="1344900"/>
          </a:xfrm>
          <a:prstGeom prst="rect">
            <a:avLst/>
          </a:prstGeom>
          <a:noFill/>
          <a:ln>
            <a:noFill/>
          </a:ln>
        </p:spPr>
        <p:txBody>
          <a:bodyPr anchorCtr="0" anchor="b" bIns="137150" lIns="0" spcFirstLastPara="1" rIns="0" wrap="square" tIns="0">
            <a:noAutofit/>
          </a:bodyPr>
          <a:lstStyle>
            <a:lvl1pPr lvl="0" rtl="0" algn="l">
              <a:lnSpc>
                <a:spcPct val="90000"/>
              </a:lnSpc>
              <a:spcBef>
                <a:spcPts val="0"/>
              </a:spcBef>
              <a:spcAft>
                <a:spcPts val="0"/>
              </a:spcAft>
              <a:buClr>
                <a:schemeClr val="lt2"/>
              </a:buClr>
              <a:buSzPts val="3600"/>
              <a:buFont typeface="Quattrocento Sans"/>
              <a:buNone/>
              <a:defRPr sz="3600" strike="noStrike">
                <a:solidFill>
                  <a:schemeClr val="lt2"/>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52" name="Google Shape;4252;p115"/>
          <p:cNvSpPr txBox="1"/>
          <p:nvPr>
            <p:ph idx="1" type="body"/>
          </p:nvPr>
        </p:nvSpPr>
        <p:spPr>
          <a:xfrm>
            <a:off x="331850" y="3262586"/>
            <a:ext cx="7202100" cy="5541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chemeClr val="lt2"/>
              </a:buClr>
              <a:buSzPts val="1200"/>
              <a:buNone/>
              <a:defRPr sz="1400">
                <a:solidFill>
                  <a:schemeClr val="lt2"/>
                </a:solidFill>
              </a:defRPr>
            </a:lvl1pPr>
            <a:lvl2pPr indent="-228600" lvl="1" marL="914400" rtl="0" algn="l">
              <a:lnSpc>
                <a:spcPct val="100000"/>
              </a:lnSpc>
              <a:spcBef>
                <a:spcPts val="0"/>
              </a:spcBef>
              <a:spcAft>
                <a:spcPts val="0"/>
              </a:spcAft>
              <a:buClr>
                <a:srgbClr val="000000"/>
              </a:buClr>
              <a:buSzPts val="1200"/>
              <a:buFont typeface="Quattrocento Sans"/>
              <a:buNone/>
              <a:defRPr sz="1300">
                <a:solidFill>
                  <a:srgbClr val="000000"/>
                </a:solidFill>
              </a:defRPr>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rgbClr val="000000"/>
              </a:buClr>
              <a:buSzPts val="900"/>
              <a:buNone/>
              <a:defRPr sz="1000"/>
            </a:lvl4pPr>
            <a:lvl5pPr indent="-228600" lvl="4" marL="2286000" rtl="0" algn="l">
              <a:lnSpc>
                <a:spcPct val="100000"/>
              </a:lnSpc>
              <a:spcBef>
                <a:spcPts val="0"/>
              </a:spcBef>
              <a:spcAft>
                <a:spcPts val="0"/>
              </a:spcAft>
              <a:buClr>
                <a:srgbClr val="000000"/>
              </a:buClr>
              <a:buSzPts val="700"/>
              <a:buNone/>
              <a:defRPr sz="800"/>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bg>
      <p:bgPr>
        <a:solidFill>
          <a:schemeClr val="dk1"/>
        </a:solidFill>
      </p:bgPr>
    </p:bg>
    <p:spTree>
      <p:nvGrpSpPr>
        <p:cNvPr id="4253" name="Shape 4253"/>
        <p:cNvGrpSpPr/>
        <p:nvPr/>
      </p:nvGrpSpPr>
      <p:grpSpPr>
        <a:xfrm>
          <a:off x="0" y="0"/>
          <a:ext cx="0" cy="0"/>
          <a:chOff x="0" y="0"/>
          <a:chExt cx="0" cy="0"/>
        </a:xfrm>
      </p:grpSpPr>
      <p:sp>
        <p:nvSpPr>
          <p:cNvPr id="4254" name="Google Shape;4254;p116"/>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1300"/>
              <a:buFont typeface="Quattrocento Sans"/>
              <a:buNone/>
              <a:defRPr sz="13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55" name="Google Shape;4255;p116"/>
          <p:cNvSpPr txBox="1"/>
          <p:nvPr>
            <p:ph idx="1" type="body"/>
          </p:nvPr>
        </p:nvSpPr>
        <p:spPr>
          <a:xfrm>
            <a:off x="4672382" y="876707"/>
            <a:ext cx="410700" cy="2840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accent5"/>
              </a:buClr>
              <a:buSzPts val="1200"/>
              <a:buNone/>
              <a:defRPr sz="1300">
                <a:solidFill>
                  <a:schemeClr val="accent5"/>
                </a:solidFill>
              </a:defRPr>
            </a:lvl1pPr>
            <a:lvl2pPr indent="-228600" lvl="1" marL="914400" rtl="0" algn="l">
              <a:lnSpc>
                <a:spcPct val="100000"/>
              </a:lnSpc>
              <a:spcBef>
                <a:spcPts val="400"/>
              </a:spcBef>
              <a:spcAft>
                <a:spcPts val="0"/>
              </a:spcAft>
              <a:buClr>
                <a:srgbClr val="000000"/>
              </a:buClr>
              <a:buSzPts val="1200"/>
              <a:buFont typeface="Quattrocento Sans"/>
              <a:buNone/>
              <a:defRPr sz="1300"/>
            </a:lvl2pPr>
            <a:lvl3pPr indent="-228600" lvl="2" marL="1371600" rtl="0" algn="l">
              <a:lnSpc>
                <a:spcPct val="100000"/>
              </a:lnSpc>
              <a:spcBef>
                <a:spcPts val="0"/>
              </a:spcBef>
              <a:spcAft>
                <a:spcPts val="0"/>
              </a:spcAft>
              <a:buClr>
                <a:schemeClr val="lt2"/>
              </a:buClr>
              <a:buSzPts val="1200"/>
              <a:buNone/>
              <a:defRPr sz="1300"/>
            </a:lvl3pPr>
            <a:lvl4pPr indent="-228600" lvl="3" marL="1828800" rtl="0" algn="l">
              <a:lnSpc>
                <a:spcPct val="100000"/>
              </a:lnSpc>
              <a:spcBef>
                <a:spcPts val="0"/>
              </a:spcBef>
              <a:spcAft>
                <a:spcPts val="0"/>
              </a:spcAft>
              <a:buClr>
                <a:srgbClr val="000000"/>
              </a:buClr>
              <a:buSzPts val="1200"/>
              <a:buNone/>
              <a:defRPr sz="1300"/>
            </a:lvl4pPr>
            <a:lvl5pPr indent="-228600" lvl="4" marL="2286000" rtl="0" algn="l">
              <a:lnSpc>
                <a:spcPct val="100000"/>
              </a:lnSpc>
              <a:spcBef>
                <a:spcPts val="0"/>
              </a:spcBef>
              <a:spcAft>
                <a:spcPts val="0"/>
              </a:spcAft>
              <a:buClr>
                <a:srgbClr val="000000"/>
              </a:buClr>
              <a:buSzPts val="1200"/>
              <a:buNone/>
              <a:defRPr sz="1300"/>
            </a:lvl5pPr>
            <a:lvl6pPr indent="-228600" lvl="5" marL="2743200" rtl="0" algn="l">
              <a:lnSpc>
                <a:spcPct val="100000"/>
              </a:lnSpc>
              <a:spcBef>
                <a:spcPts val="300"/>
              </a:spcBef>
              <a:spcAft>
                <a:spcPts val="0"/>
              </a:spcAft>
              <a:buClr>
                <a:schemeClr val="lt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lt1"/>
              </a:buClr>
              <a:buSzPts val="1400"/>
              <a:buChar char="•"/>
              <a:defRPr/>
            </a:lvl8pPr>
            <a:lvl9pPr indent="-317500" lvl="8" marL="4114800" rtl="0" algn="l">
              <a:lnSpc>
                <a:spcPct val="100000"/>
              </a:lnSpc>
              <a:spcBef>
                <a:spcPts val="300"/>
              </a:spcBef>
              <a:spcAft>
                <a:spcPts val="0"/>
              </a:spcAft>
              <a:buClr>
                <a:schemeClr val="lt1"/>
              </a:buClr>
              <a:buSzPts val="1400"/>
              <a:buChar char="•"/>
              <a:defRPr/>
            </a:lvl9pPr>
          </a:lstStyle>
          <a:p/>
        </p:txBody>
      </p:sp>
      <p:sp>
        <p:nvSpPr>
          <p:cNvPr id="4256" name="Google Shape;4256;p116"/>
          <p:cNvSpPr txBox="1"/>
          <p:nvPr>
            <p:ph idx="2" type="body"/>
          </p:nvPr>
        </p:nvSpPr>
        <p:spPr>
          <a:xfrm>
            <a:off x="5082960" y="876706"/>
            <a:ext cx="2467800" cy="2840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lt1"/>
              </a:buClr>
              <a:buSzPts val="1200"/>
              <a:buNone/>
              <a:defRPr sz="1300">
                <a:solidFill>
                  <a:schemeClr val="lt1"/>
                </a:solidFill>
              </a:defRPr>
            </a:lvl1pPr>
            <a:lvl2pPr indent="-228600" lvl="1" marL="914400" rtl="0" algn="l">
              <a:lnSpc>
                <a:spcPct val="100000"/>
              </a:lnSpc>
              <a:spcBef>
                <a:spcPts val="400"/>
              </a:spcBef>
              <a:spcAft>
                <a:spcPts val="0"/>
              </a:spcAft>
              <a:buClr>
                <a:srgbClr val="000000"/>
              </a:buClr>
              <a:buSzPts val="1200"/>
              <a:buFont typeface="Quattrocento Sans"/>
              <a:buNone/>
              <a:defRPr sz="1300"/>
            </a:lvl2pPr>
            <a:lvl3pPr indent="-228600" lvl="2" marL="1371600" rtl="0" algn="l">
              <a:lnSpc>
                <a:spcPct val="100000"/>
              </a:lnSpc>
              <a:spcBef>
                <a:spcPts val="0"/>
              </a:spcBef>
              <a:spcAft>
                <a:spcPts val="0"/>
              </a:spcAft>
              <a:buClr>
                <a:schemeClr val="lt2"/>
              </a:buClr>
              <a:buSzPts val="1200"/>
              <a:buNone/>
              <a:defRPr sz="1300"/>
            </a:lvl3pPr>
            <a:lvl4pPr indent="-228600" lvl="3" marL="1828800" rtl="0" algn="l">
              <a:lnSpc>
                <a:spcPct val="100000"/>
              </a:lnSpc>
              <a:spcBef>
                <a:spcPts val="0"/>
              </a:spcBef>
              <a:spcAft>
                <a:spcPts val="0"/>
              </a:spcAft>
              <a:buClr>
                <a:srgbClr val="000000"/>
              </a:buClr>
              <a:buSzPts val="1200"/>
              <a:buNone/>
              <a:defRPr sz="1300"/>
            </a:lvl4pPr>
            <a:lvl5pPr indent="-228600" lvl="4" marL="2286000" rtl="0" algn="l">
              <a:lnSpc>
                <a:spcPct val="100000"/>
              </a:lnSpc>
              <a:spcBef>
                <a:spcPts val="0"/>
              </a:spcBef>
              <a:spcAft>
                <a:spcPts val="0"/>
              </a:spcAft>
              <a:buClr>
                <a:srgbClr val="000000"/>
              </a:buClr>
              <a:buSzPts val="1200"/>
              <a:buNone/>
              <a:defRPr sz="1300"/>
            </a:lvl5pPr>
            <a:lvl6pPr indent="-228600" lvl="5" marL="2743200" rtl="0" algn="l">
              <a:lnSpc>
                <a:spcPct val="100000"/>
              </a:lnSpc>
              <a:spcBef>
                <a:spcPts val="300"/>
              </a:spcBef>
              <a:spcAft>
                <a:spcPts val="0"/>
              </a:spcAft>
              <a:buClr>
                <a:schemeClr val="lt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lt1"/>
              </a:buClr>
              <a:buSzPts val="1400"/>
              <a:buChar char="•"/>
              <a:defRPr/>
            </a:lvl8pPr>
            <a:lvl9pPr indent="-317500" lvl="8" marL="4114800" rtl="0" algn="l">
              <a:lnSpc>
                <a:spcPct val="100000"/>
              </a:lnSpc>
              <a:spcBef>
                <a:spcPts val="300"/>
              </a:spcBef>
              <a:spcAft>
                <a:spcPts val="0"/>
              </a:spcAft>
              <a:buClr>
                <a:schemeClr val="lt1"/>
              </a:buClr>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48" name="Shape 48"/>
        <p:cNvGrpSpPr/>
        <p:nvPr/>
      </p:nvGrpSpPr>
      <p:grpSpPr>
        <a:xfrm>
          <a:off x="0" y="0"/>
          <a:ext cx="0" cy="0"/>
          <a:chOff x="0" y="0"/>
          <a:chExt cx="0" cy="0"/>
        </a:xfrm>
      </p:grpSpPr>
      <p:sp>
        <p:nvSpPr>
          <p:cNvPr id="49" name="Google Shape;49;p13"/>
          <p:cNvSpPr txBox="1"/>
          <p:nvPr/>
        </p:nvSpPr>
        <p:spPr>
          <a:xfrm>
            <a:off x="340627" y="4838397"/>
            <a:ext cx="3361500" cy="7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500"/>
              <a:buFont typeface="Quattrocento Sans"/>
              <a:buNone/>
            </a:pPr>
            <a:r>
              <a:rPr b="0" i="0" lang="en" sz="500" u="none" cap="none" strike="noStrike">
                <a:solidFill>
                  <a:srgbClr val="FFFFFF"/>
                </a:solidFill>
                <a:latin typeface="Quattrocento Sans"/>
                <a:ea typeface="Quattrocento Sans"/>
                <a:cs typeface="Quattrocento Sans"/>
                <a:sym typeface="Quattrocento Sans"/>
              </a:rPr>
              <a:t>© Copyright Microsoft Corporation. All rights reserved. </a:t>
            </a:r>
            <a:endParaRPr b="0" i="0" sz="1000" u="none" cap="none" strike="noStrike">
              <a:solidFill>
                <a:srgbClr val="000000"/>
              </a:solidFill>
              <a:latin typeface="Arial"/>
              <a:ea typeface="Arial"/>
              <a:cs typeface="Arial"/>
              <a:sym typeface="Arial"/>
            </a:endParaRPr>
          </a:p>
        </p:txBody>
      </p:sp>
      <p:sp>
        <p:nvSpPr>
          <p:cNvPr id="50" name="Google Shape;50;p13"/>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900"/>
              <a:buFont typeface="Quattrocento Sans"/>
              <a:buNone/>
              <a:defRPr sz="1900">
                <a:solidFill>
                  <a:schemeClr val="lt1"/>
                </a:solidFill>
              </a:defRPr>
            </a:lvl1pPr>
            <a:lvl2pPr lvl="1" algn="l">
              <a:lnSpc>
                <a:spcPct val="100000"/>
              </a:lnSpc>
              <a:spcBef>
                <a:spcPts val="100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pic>
        <p:nvPicPr>
          <p:cNvPr id="51" name="Google Shape;51;p13"/>
          <p:cNvPicPr preferRelativeResize="0"/>
          <p:nvPr/>
        </p:nvPicPr>
        <p:blipFill rotWithShape="1">
          <a:blip r:embed="rId2">
            <a:alphaModFix/>
          </a:blip>
          <a:srcRect b="0" l="0" r="0" t="0"/>
          <a:stretch/>
        </p:blipFill>
        <p:spPr>
          <a:xfrm>
            <a:off x="340627" y="329483"/>
            <a:ext cx="1001753" cy="142689"/>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4257" name="Shape 4257"/>
        <p:cNvGrpSpPr/>
        <p:nvPr/>
      </p:nvGrpSpPr>
      <p:grpSpPr>
        <a:xfrm>
          <a:off x="0" y="0"/>
          <a:ext cx="0" cy="0"/>
          <a:chOff x="0" y="0"/>
          <a:chExt cx="0" cy="0"/>
        </a:xfrm>
      </p:grpSpPr>
      <p:sp>
        <p:nvSpPr>
          <p:cNvPr id="4258" name="Google Shape;4258;p11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59" name="Google Shape;4259;p117"/>
          <p:cNvSpPr txBox="1"/>
          <p:nvPr>
            <p:ph idx="1" type="body"/>
          </p:nvPr>
        </p:nvSpPr>
        <p:spPr>
          <a:xfrm>
            <a:off x="341996" y="1442101"/>
            <a:ext cx="8479800" cy="215700"/>
          </a:xfrm>
          <a:prstGeom prst="rect">
            <a:avLst/>
          </a:prstGeom>
          <a:noFill/>
          <a:ln>
            <a:noFill/>
          </a:ln>
        </p:spPr>
        <p:txBody>
          <a:bodyPr anchorCtr="0" anchor="t" bIns="0" lIns="0" spcFirstLastPara="1" rIns="0" wrap="square" tIns="0">
            <a:noAutofit/>
          </a:bodyPr>
          <a:lstStyle>
            <a:lvl1pPr indent="-228600" lvl="0" marL="457200" rtl="0" algn="l">
              <a:lnSpc>
                <a:spcPct val="119989"/>
              </a:lnSpc>
              <a:spcBef>
                <a:spcPts val="0"/>
              </a:spcBef>
              <a:spcAft>
                <a:spcPts val="0"/>
              </a:spcAft>
              <a:buClr>
                <a:srgbClr val="000000"/>
              </a:buClr>
              <a:buSzPts val="1300"/>
              <a:buNone/>
              <a:defRPr b="0" i="0" sz="1500">
                <a:solidFill>
                  <a:srgbClr val="000000"/>
                </a:solidFill>
                <a:latin typeface="Quattrocento Sans"/>
                <a:ea typeface="Quattrocento Sans"/>
                <a:cs typeface="Quattrocento Sans"/>
                <a:sym typeface="Quattrocento Sans"/>
              </a:defRPr>
            </a:lvl1pPr>
            <a:lvl2pPr indent="-228600" lvl="1" marL="914400" rtl="0" algn="l">
              <a:lnSpc>
                <a:spcPct val="98041"/>
              </a:lnSpc>
              <a:spcBef>
                <a:spcPts val="0"/>
              </a:spcBef>
              <a:spcAft>
                <a:spcPts val="0"/>
              </a:spcAft>
              <a:buClr>
                <a:srgbClr val="000000"/>
              </a:buClr>
              <a:buSzPts val="1600"/>
              <a:buFont typeface="Quattrocento Sans"/>
              <a:buNone/>
              <a:defRPr>
                <a:solidFill>
                  <a:srgbClr val="000000"/>
                </a:solidFill>
                <a:latin typeface="Quattrocento Sans"/>
                <a:ea typeface="Quattrocento Sans"/>
                <a:cs typeface="Quattrocento Sans"/>
                <a:sym typeface="Quattrocento Sans"/>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60" name="Google Shape;4260;p117"/>
          <p:cNvSpPr txBox="1"/>
          <p:nvPr>
            <p:ph idx="2" type="body"/>
          </p:nvPr>
        </p:nvSpPr>
        <p:spPr>
          <a:xfrm>
            <a:off x="341996" y="2261778"/>
            <a:ext cx="8479800" cy="1623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rgbClr val="000000"/>
              </a:buClr>
              <a:buSzPts val="900"/>
              <a:buFont typeface="Quattrocento Sans"/>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61" name="Google Shape;4261;p117"/>
          <p:cNvSpPr txBox="1"/>
          <p:nvPr>
            <p:ph idx="3" type="body"/>
          </p:nvPr>
        </p:nvSpPr>
        <p:spPr>
          <a:xfrm>
            <a:off x="341996" y="3377874"/>
            <a:ext cx="8479800" cy="1131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rgbClr val="000000"/>
              </a:buClr>
              <a:buSzPts val="700"/>
              <a:buFont typeface="Quattrocento Sans"/>
              <a:buNone/>
              <a:defRPr sz="7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solidFill>
                  <a:srgbClr val="000000"/>
                </a:solidFill>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62" name="Google Shape;4262;p117"/>
          <p:cNvSpPr txBox="1"/>
          <p:nvPr>
            <p:ph idx="4" type="body"/>
          </p:nvPr>
        </p:nvSpPr>
        <p:spPr>
          <a:xfrm>
            <a:off x="340627" y="3224943"/>
            <a:ext cx="8479800" cy="182100"/>
          </a:xfrm>
          <a:prstGeom prst="rect">
            <a:avLst/>
          </a:prstGeom>
          <a:noFill/>
          <a:ln>
            <a:noFill/>
          </a:ln>
        </p:spPr>
        <p:txBody>
          <a:bodyPr anchorCtr="0" anchor="t" bIns="68575" lIns="0" spcFirstLastPara="1" rIns="109725" wrap="square" tIns="0">
            <a:noAutofit/>
          </a:bodyPr>
          <a:lstStyle>
            <a:lvl1pPr indent="-228600" lvl="0" marL="457200" rtl="0" algn="l">
              <a:lnSpc>
                <a:spcPct val="100000"/>
              </a:lnSpc>
              <a:spcBef>
                <a:spcPts val="0"/>
              </a:spcBef>
              <a:spcAft>
                <a:spcPts val="0"/>
              </a:spcAft>
              <a:buClr>
                <a:srgbClr val="000000"/>
              </a:buClr>
              <a:buSzPts val="700"/>
              <a:buNone/>
              <a:defRPr b="1" sz="7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63" name="Google Shape;4263;p117"/>
          <p:cNvSpPr txBox="1"/>
          <p:nvPr>
            <p:ph idx="5" type="body"/>
          </p:nvPr>
        </p:nvSpPr>
        <p:spPr>
          <a:xfrm>
            <a:off x="340627" y="2444244"/>
            <a:ext cx="8479800" cy="1620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p:cSld name="1_Text Layout">
    <p:spTree>
      <p:nvGrpSpPr>
        <p:cNvPr id="4264" name="Shape 4264"/>
        <p:cNvGrpSpPr/>
        <p:nvPr/>
      </p:nvGrpSpPr>
      <p:grpSpPr>
        <a:xfrm>
          <a:off x="0" y="0"/>
          <a:ext cx="0" cy="0"/>
          <a:chOff x="0" y="0"/>
          <a:chExt cx="0" cy="0"/>
        </a:xfrm>
      </p:grpSpPr>
      <p:sp>
        <p:nvSpPr>
          <p:cNvPr id="4265" name="Google Shape;4265;p11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66" name="Google Shape;4266;p118"/>
          <p:cNvSpPr txBox="1"/>
          <p:nvPr>
            <p:ph idx="1" type="body"/>
          </p:nvPr>
        </p:nvSpPr>
        <p:spPr>
          <a:xfrm>
            <a:off x="341996" y="1441939"/>
            <a:ext cx="7038300" cy="2523900"/>
          </a:xfrm>
          <a:prstGeom prst="rect">
            <a:avLst/>
          </a:prstGeom>
          <a:noFill/>
          <a:ln>
            <a:noFill/>
          </a:ln>
        </p:spPr>
        <p:txBody>
          <a:bodyPr anchorCtr="0" anchor="t" bIns="0" lIns="0" spcFirstLastPara="1" rIns="0" wrap="square" tIns="0">
            <a:noAutofit/>
          </a:bodyPr>
          <a:lstStyle>
            <a:lvl1pPr indent="-311150" lvl="0" marL="457200" marR="0" rtl="0" algn="l">
              <a:lnSpc>
                <a:spcPct val="119989"/>
              </a:lnSpc>
              <a:spcBef>
                <a:spcPts val="0"/>
              </a:spcBef>
              <a:spcAft>
                <a:spcPts val="0"/>
              </a:spcAft>
              <a:buClr>
                <a:srgbClr val="000000"/>
              </a:buClr>
              <a:buSzPts val="1300"/>
              <a:buFont typeface="Arial"/>
              <a:buChar char="•"/>
              <a:defRPr sz="15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600"/>
              <a:buFont typeface="Quattrocento Sans"/>
              <a:buNone/>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4267" name="Shape 4267"/>
        <p:cNvGrpSpPr/>
        <p:nvPr/>
      </p:nvGrpSpPr>
      <p:grpSpPr>
        <a:xfrm>
          <a:off x="0" y="0"/>
          <a:ext cx="0" cy="0"/>
          <a:chOff x="0" y="0"/>
          <a:chExt cx="0" cy="0"/>
        </a:xfrm>
      </p:grpSpPr>
      <p:sp>
        <p:nvSpPr>
          <p:cNvPr id="4268" name="Google Shape;4268;p11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69" name="Google Shape;4269;p119"/>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19989"/>
              </a:lnSpc>
              <a:spcBef>
                <a:spcPts val="0"/>
              </a:spcBef>
              <a:spcAft>
                <a:spcPts val="0"/>
              </a:spcAft>
              <a:buClr>
                <a:srgbClr val="000000"/>
              </a:buClr>
              <a:buSzPts val="1300"/>
              <a:buNone/>
              <a:defRPr sz="15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600"/>
              <a:buFont typeface="Quattrocento Sans"/>
              <a:buNone/>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0" name="Google Shape;4270;p119"/>
          <p:cNvSpPr txBox="1"/>
          <p:nvPr>
            <p:ph idx="2" type="body"/>
          </p:nvPr>
        </p:nvSpPr>
        <p:spPr>
          <a:xfrm>
            <a:off x="341996" y="2363541"/>
            <a:ext cx="2713800" cy="1623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644"/>
              </a:lnSpc>
              <a:spcBef>
                <a:spcPts val="400"/>
              </a:spcBef>
              <a:spcAft>
                <a:spcPts val="0"/>
              </a:spcAft>
              <a:buClr>
                <a:srgbClr val="000000"/>
              </a:buClr>
              <a:buSzPts val="900"/>
              <a:buFont typeface="Arial"/>
              <a:buChar char="•"/>
              <a:defRPr sz="1000">
                <a:solidFill>
                  <a:srgbClr val="000000"/>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1" name="Google Shape;4271;p119"/>
          <p:cNvSpPr txBox="1"/>
          <p:nvPr>
            <p:ph idx="3" type="body"/>
          </p:nvPr>
        </p:nvSpPr>
        <p:spPr>
          <a:xfrm>
            <a:off x="3238837" y="2363541"/>
            <a:ext cx="2713800" cy="1623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644"/>
              </a:lnSpc>
              <a:spcBef>
                <a:spcPts val="400"/>
              </a:spcBef>
              <a:spcAft>
                <a:spcPts val="0"/>
              </a:spcAft>
              <a:buClr>
                <a:srgbClr val="000000"/>
              </a:buClr>
              <a:buSzPts val="900"/>
              <a:buFont typeface="Arial"/>
              <a:buChar char="•"/>
              <a:defRPr sz="1000">
                <a:solidFill>
                  <a:srgbClr val="000000"/>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2" name="Google Shape;4272;p119"/>
          <p:cNvSpPr txBox="1"/>
          <p:nvPr>
            <p:ph idx="4" type="body"/>
          </p:nvPr>
        </p:nvSpPr>
        <p:spPr>
          <a:xfrm>
            <a:off x="6112470" y="2363541"/>
            <a:ext cx="2713800" cy="1623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644"/>
              </a:lnSpc>
              <a:spcBef>
                <a:spcPts val="400"/>
              </a:spcBef>
              <a:spcAft>
                <a:spcPts val="0"/>
              </a:spcAft>
              <a:buClr>
                <a:srgbClr val="000000"/>
              </a:buClr>
              <a:buSzPts val="900"/>
              <a:buFont typeface="Arial"/>
              <a:buChar char="•"/>
              <a:defRPr sz="1000">
                <a:solidFill>
                  <a:srgbClr val="000000"/>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3" name="Google Shape;4273;p119"/>
          <p:cNvSpPr txBox="1"/>
          <p:nvPr>
            <p:ph idx="5" type="body"/>
          </p:nvPr>
        </p:nvSpPr>
        <p:spPr>
          <a:xfrm>
            <a:off x="340627" y="2533829"/>
            <a:ext cx="2713800" cy="1545000"/>
          </a:xfrm>
          <a:prstGeom prst="rect">
            <a:avLst/>
          </a:prstGeom>
          <a:noFill/>
          <a:ln>
            <a:noFill/>
          </a:ln>
        </p:spPr>
        <p:txBody>
          <a:bodyPr anchorCtr="0" anchor="t" bIns="0" lIns="0" spcFirstLastPara="1" rIns="0" wrap="square" tIns="0">
            <a:noAutofit/>
          </a:bodyPr>
          <a:lstStyle>
            <a:lvl1pPr indent="-285750" lvl="0" marL="457200" rtl="0" algn="l">
              <a:lnSpc>
                <a:spcPct val="128644"/>
              </a:lnSpc>
              <a:spcBef>
                <a:spcPts val="0"/>
              </a:spcBef>
              <a:spcAft>
                <a:spcPts val="0"/>
              </a:spcAft>
              <a:buClr>
                <a:srgbClr val="000000"/>
              </a:buClr>
              <a:buSzPts val="900"/>
              <a:buFont typeface="Arial"/>
              <a:buChar char="•"/>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4" name="Google Shape;4274;p119"/>
          <p:cNvSpPr txBox="1"/>
          <p:nvPr>
            <p:ph idx="6" type="body"/>
          </p:nvPr>
        </p:nvSpPr>
        <p:spPr>
          <a:xfrm>
            <a:off x="3238837" y="2533829"/>
            <a:ext cx="2713800" cy="1545000"/>
          </a:xfrm>
          <a:prstGeom prst="rect">
            <a:avLst/>
          </a:prstGeom>
          <a:noFill/>
          <a:ln>
            <a:noFill/>
          </a:ln>
        </p:spPr>
        <p:txBody>
          <a:bodyPr anchorCtr="0" anchor="t" bIns="0" lIns="0" spcFirstLastPara="1" rIns="0" wrap="square" tIns="0">
            <a:noAutofit/>
          </a:bodyPr>
          <a:lstStyle>
            <a:lvl1pPr indent="-285750" lvl="0" marL="457200" rtl="0" algn="l">
              <a:lnSpc>
                <a:spcPct val="128644"/>
              </a:lnSpc>
              <a:spcBef>
                <a:spcPts val="0"/>
              </a:spcBef>
              <a:spcAft>
                <a:spcPts val="0"/>
              </a:spcAft>
              <a:buClr>
                <a:srgbClr val="000000"/>
              </a:buClr>
              <a:buSzPts val="900"/>
              <a:buFont typeface="Arial"/>
              <a:buChar char="•"/>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5" name="Google Shape;4275;p119"/>
          <p:cNvSpPr txBox="1"/>
          <p:nvPr>
            <p:ph idx="7" type="body"/>
          </p:nvPr>
        </p:nvSpPr>
        <p:spPr>
          <a:xfrm>
            <a:off x="6117574" y="2533829"/>
            <a:ext cx="2713800" cy="1545000"/>
          </a:xfrm>
          <a:prstGeom prst="rect">
            <a:avLst/>
          </a:prstGeom>
          <a:noFill/>
          <a:ln>
            <a:noFill/>
          </a:ln>
        </p:spPr>
        <p:txBody>
          <a:bodyPr anchorCtr="0" anchor="t" bIns="0" lIns="0" spcFirstLastPara="1" rIns="0" wrap="square" tIns="0">
            <a:noAutofit/>
          </a:bodyPr>
          <a:lstStyle>
            <a:lvl1pPr indent="-285750" lvl="0" marL="457200" rtl="0" algn="l">
              <a:lnSpc>
                <a:spcPct val="128644"/>
              </a:lnSpc>
              <a:spcBef>
                <a:spcPts val="0"/>
              </a:spcBef>
              <a:spcAft>
                <a:spcPts val="0"/>
              </a:spcAft>
              <a:buClr>
                <a:srgbClr val="000000"/>
              </a:buClr>
              <a:buSzPts val="900"/>
              <a:buFont typeface="Arial"/>
              <a:buChar char="•"/>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4276" name="Shape 4276"/>
        <p:cNvGrpSpPr/>
        <p:nvPr/>
      </p:nvGrpSpPr>
      <p:grpSpPr>
        <a:xfrm>
          <a:off x="0" y="0"/>
          <a:ext cx="0" cy="0"/>
          <a:chOff x="0" y="0"/>
          <a:chExt cx="0" cy="0"/>
        </a:xfrm>
      </p:grpSpPr>
      <p:sp>
        <p:nvSpPr>
          <p:cNvPr id="4277" name="Google Shape;4277;p12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78" name="Google Shape;4278;p120"/>
          <p:cNvSpPr txBox="1"/>
          <p:nvPr>
            <p:ph idx="1" type="body"/>
          </p:nvPr>
        </p:nvSpPr>
        <p:spPr>
          <a:xfrm>
            <a:off x="341996" y="1772717"/>
            <a:ext cx="2713800" cy="1623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9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79" name="Google Shape;4279;p120"/>
          <p:cNvSpPr txBox="1"/>
          <p:nvPr>
            <p:ph idx="2" type="body"/>
          </p:nvPr>
        </p:nvSpPr>
        <p:spPr>
          <a:xfrm>
            <a:off x="3227363" y="1772717"/>
            <a:ext cx="2713800" cy="1623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9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0" name="Google Shape;4280;p120"/>
          <p:cNvSpPr txBox="1"/>
          <p:nvPr>
            <p:ph idx="3" type="body"/>
          </p:nvPr>
        </p:nvSpPr>
        <p:spPr>
          <a:xfrm>
            <a:off x="341996" y="1945312"/>
            <a:ext cx="2713800" cy="15450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1" name="Google Shape;4281;p120"/>
          <p:cNvSpPr txBox="1"/>
          <p:nvPr>
            <p:ph idx="4" type="body"/>
          </p:nvPr>
        </p:nvSpPr>
        <p:spPr>
          <a:xfrm>
            <a:off x="3215107" y="1945312"/>
            <a:ext cx="2713800" cy="15450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4282" name="Shape 4282"/>
        <p:cNvGrpSpPr/>
        <p:nvPr/>
      </p:nvGrpSpPr>
      <p:grpSpPr>
        <a:xfrm>
          <a:off x="0" y="0"/>
          <a:ext cx="0" cy="0"/>
          <a:chOff x="0" y="0"/>
          <a:chExt cx="0" cy="0"/>
        </a:xfrm>
      </p:grpSpPr>
      <p:sp>
        <p:nvSpPr>
          <p:cNvPr id="4283" name="Google Shape;4283;p121"/>
          <p:cNvSpPr txBox="1"/>
          <p:nvPr>
            <p:ph idx="1" type="body"/>
          </p:nvPr>
        </p:nvSpPr>
        <p:spPr>
          <a:xfrm>
            <a:off x="341996" y="1619164"/>
            <a:ext cx="1269900" cy="6717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300"/>
              <a:buNone/>
              <a:defRPr sz="1500">
                <a:solidFill>
                  <a:srgbClr val="000000"/>
                </a:solidFill>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4" name="Google Shape;4284;p12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285" name="Google Shape;4285;p121"/>
          <p:cNvSpPr txBox="1"/>
          <p:nvPr>
            <p:ph idx="2" type="body"/>
          </p:nvPr>
        </p:nvSpPr>
        <p:spPr>
          <a:xfrm>
            <a:off x="341996" y="2375863"/>
            <a:ext cx="1269900" cy="331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6" name="Google Shape;4286;p121"/>
          <p:cNvSpPr txBox="1"/>
          <p:nvPr>
            <p:ph idx="3" type="body"/>
          </p:nvPr>
        </p:nvSpPr>
        <p:spPr>
          <a:xfrm>
            <a:off x="1783746" y="2375863"/>
            <a:ext cx="1269900" cy="331800"/>
          </a:xfrm>
          <a:prstGeom prst="rect">
            <a:avLst/>
          </a:prstGeom>
          <a:noFill/>
          <a:ln>
            <a:noFill/>
          </a:ln>
        </p:spPr>
        <p:txBody>
          <a:bodyPr anchorCtr="0" anchor="t" bIns="0" lIns="0" spcFirstLastPara="1" rIns="0" wrap="square" tIns="0">
            <a:noAutofit/>
          </a:bodyPr>
          <a:lstStyle>
            <a:lvl1pPr indent="-228600" lvl="0" marL="457200" marR="0" rtl="0" algn="l">
              <a:lnSpc>
                <a:spcPct val="128644"/>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7" name="Google Shape;4287;p121"/>
          <p:cNvSpPr txBox="1"/>
          <p:nvPr>
            <p:ph idx="4" type="body"/>
          </p:nvPr>
        </p:nvSpPr>
        <p:spPr>
          <a:xfrm>
            <a:off x="3225497" y="2375863"/>
            <a:ext cx="1269900" cy="331800"/>
          </a:xfrm>
          <a:prstGeom prst="rect">
            <a:avLst/>
          </a:prstGeom>
          <a:noFill/>
          <a:ln>
            <a:noFill/>
          </a:ln>
        </p:spPr>
        <p:txBody>
          <a:bodyPr anchorCtr="0" anchor="t" bIns="0" lIns="0" spcFirstLastPara="1" rIns="0" wrap="square" tIns="0">
            <a:noAutofit/>
          </a:bodyPr>
          <a:lstStyle>
            <a:lvl1pPr indent="-228600" lvl="0" marL="457200" marR="0" rtl="0" algn="l">
              <a:lnSpc>
                <a:spcPct val="128644"/>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8" name="Google Shape;4288;p121"/>
          <p:cNvSpPr txBox="1"/>
          <p:nvPr>
            <p:ph idx="5" type="body"/>
          </p:nvPr>
        </p:nvSpPr>
        <p:spPr>
          <a:xfrm>
            <a:off x="4667246" y="2375863"/>
            <a:ext cx="1269900" cy="331800"/>
          </a:xfrm>
          <a:prstGeom prst="rect">
            <a:avLst/>
          </a:prstGeom>
          <a:noFill/>
          <a:ln>
            <a:noFill/>
          </a:ln>
        </p:spPr>
        <p:txBody>
          <a:bodyPr anchorCtr="0" anchor="t" bIns="0" lIns="0" spcFirstLastPara="1" rIns="0" wrap="square" tIns="0">
            <a:noAutofit/>
          </a:bodyPr>
          <a:lstStyle>
            <a:lvl1pPr indent="-228600" lvl="0" marL="457200" marR="0" rtl="0" algn="l">
              <a:lnSpc>
                <a:spcPct val="128644"/>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89" name="Google Shape;4289;p121"/>
          <p:cNvSpPr txBox="1"/>
          <p:nvPr>
            <p:ph idx="6" type="body"/>
          </p:nvPr>
        </p:nvSpPr>
        <p:spPr>
          <a:xfrm>
            <a:off x="6108996" y="2375863"/>
            <a:ext cx="1269900" cy="331800"/>
          </a:xfrm>
          <a:prstGeom prst="rect">
            <a:avLst/>
          </a:prstGeom>
          <a:noFill/>
          <a:ln>
            <a:noFill/>
          </a:ln>
        </p:spPr>
        <p:txBody>
          <a:bodyPr anchorCtr="0" anchor="t" bIns="0" lIns="0" spcFirstLastPara="1" rIns="0" wrap="square" tIns="0">
            <a:noAutofit/>
          </a:bodyPr>
          <a:lstStyle>
            <a:lvl1pPr indent="-228600" lvl="0" marL="457200" marR="0" rtl="0" algn="l">
              <a:lnSpc>
                <a:spcPct val="128644"/>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0" name="Google Shape;4290;p121"/>
          <p:cNvSpPr txBox="1"/>
          <p:nvPr>
            <p:ph idx="7" type="body"/>
          </p:nvPr>
        </p:nvSpPr>
        <p:spPr>
          <a:xfrm>
            <a:off x="7550745" y="2375863"/>
            <a:ext cx="1269900" cy="331800"/>
          </a:xfrm>
          <a:prstGeom prst="rect">
            <a:avLst/>
          </a:prstGeom>
          <a:noFill/>
          <a:ln>
            <a:noFill/>
          </a:ln>
        </p:spPr>
        <p:txBody>
          <a:bodyPr anchorCtr="0" anchor="t" bIns="0" lIns="0" spcFirstLastPara="1" rIns="0" wrap="square" tIns="0">
            <a:noAutofit/>
          </a:bodyPr>
          <a:lstStyle>
            <a:lvl1pPr indent="-228600" lvl="0" marL="457200" marR="0" rtl="0" algn="l">
              <a:lnSpc>
                <a:spcPct val="128644"/>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1" name="Google Shape;4291;p121"/>
          <p:cNvSpPr txBox="1"/>
          <p:nvPr>
            <p:ph idx="8" type="body"/>
          </p:nvPr>
        </p:nvSpPr>
        <p:spPr>
          <a:xfrm>
            <a:off x="1783746" y="1619164"/>
            <a:ext cx="1269900" cy="6717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300"/>
              <a:buNone/>
              <a:defRPr sz="1500">
                <a:solidFill>
                  <a:srgbClr val="000000"/>
                </a:solidFill>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2" name="Google Shape;4292;p121"/>
          <p:cNvSpPr txBox="1"/>
          <p:nvPr>
            <p:ph idx="9" type="body"/>
          </p:nvPr>
        </p:nvSpPr>
        <p:spPr>
          <a:xfrm>
            <a:off x="3225497" y="1619164"/>
            <a:ext cx="1269900" cy="6717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300"/>
              <a:buNone/>
              <a:defRPr sz="1500">
                <a:solidFill>
                  <a:srgbClr val="000000"/>
                </a:solidFill>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3" name="Google Shape;4293;p121"/>
          <p:cNvSpPr txBox="1"/>
          <p:nvPr>
            <p:ph idx="13" type="body"/>
          </p:nvPr>
        </p:nvSpPr>
        <p:spPr>
          <a:xfrm>
            <a:off x="4667246" y="1619164"/>
            <a:ext cx="1269900" cy="6717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300"/>
              <a:buNone/>
              <a:defRPr sz="1500">
                <a:solidFill>
                  <a:srgbClr val="000000"/>
                </a:solidFill>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4" name="Google Shape;4294;p121"/>
          <p:cNvSpPr txBox="1"/>
          <p:nvPr>
            <p:ph idx="14" type="body"/>
          </p:nvPr>
        </p:nvSpPr>
        <p:spPr>
          <a:xfrm>
            <a:off x="6108996" y="1619164"/>
            <a:ext cx="1269900" cy="6717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300"/>
              <a:buNone/>
              <a:defRPr sz="1500">
                <a:solidFill>
                  <a:srgbClr val="000000"/>
                </a:solidFill>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5" name="Google Shape;4295;p121"/>
          <p:cNvSpPr txBox="1"/>
          <p:nvPr>
            <p:ph idx="15" type="body"/>
          </p:nvPr>
        </p:nvSpPr>
        <p:spPr>
          <a:xfrm>
            <a:off x="7550745" y="1619164"/>
            <a:ext cx="1269900" cy="671700"/>
          </a:xfrm>
          <a:prstGeom prst="rect">
            <a:avLst/>
          </a:prstGeom>
          <a:noFill/>
          <a:ln>
            <a:noFill/>
          </a:ln>
        </p:spPr>
        <p:txBody>
          <a:bodyPr anchorCtr="0" anchor="t" bIns="68575" lIns="0" spcFirstLastPara="1" rIns="109725" wrap="square" tIns="68575">
            <a:noAutofit/>
          </a:bodyPr>
          <a:lstStyle>
            <a:lvl1pPr indent="-228600" lvl="0" marL="457200" rtl="0" algn="l">
              <a:lnSpc>
                <a:spcPct val="100000"/>
              </a:lnSpc>
              <a:spcBef>
                <a:spcPts val="0"/>
              </a:spcBef>
              <a:spcAft>
                <a:spcPts val="0"/>
              </a:spcAft>
              <a:buClr>
                <a:srgbClr val="000000"/>
              </a:buClr>
              <a:buSzPts val="1300"/>
              <a:buNone/>
              <a:defRPr sz="1500">
                <a:solidFill>
                  <a:srgbClr val="000000"/>
                </a:solidFill>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6" name="Google Shape;4296;p121"/>
          <p:cNvSpPr txBox="1"/>
          <p:nvPr>
            <p:ph idx="16" type="body"/>
          </p:nvPr>
        </p:nvSpPr>
        <p:spPr>
          <a:xfrm>
            <a:off x="341996" y="1518769"/>
            <a:ext cx="192600" cy="193800"/>
          </a:xfrm>
          <a:prstGeom prst="rect">
            <a:avLst/>
          </a:prstGeom>
          <a:noFill/>
          <a:ln>
            <a:noFill/>
          </a:ln>
        </p:spPr>
        <p:txBody>
          <a:bodyPr anchorCtr="0" anchor="t" bIns="0" lIns="0" spcFirstLastPara="1" rIns="109725" wrap="square" tIns="0">
            <a:noAutofit/>
          </a:bodyPr>
          <a:lstStyle>
            <a:lvl1pPr indent="-228600" lvl="0" marL="4572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102"/>
              </a:lnSpc>
              <a:spcBef>
                <a:spcPts val="0"/>
              </a:spcBef>
              <a:spcAft>
                <a:spcPts val="0"/>
              </a:spcAft>
              <a:buClr>
                <a:schemeClr val="dk1"/>
              </a:buClr>
              <a:buSzPts val="700"/>
              <a:buFont typeface="Quattrocento Sans"/>
              <a:buNone/>
              <a:defRPr sz="700">
                <a:solidFill>
                  <a:schemeClr val="dk1"/>
                </a:solidFill>
                <a:latin typeface="Quattrocento Sans"/>
                <a:ea typeface="Quattrocento Sans"/>
                <a:cs typeface="Quattrocento Sans"/>
                <a:sym typeface="Quattrocento Sans"/>
              </a:defRPr>
            </a:lvl2pPr>
            <a:lvl3pPr indent="-228600" lvl="2" marL="13716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7" name="Google Shape;4297;p121"/>
          <p:cNvSpPr txBox="1"/>
          <p:nvPr>
            <p:ph idx="17" type="body"/>
          </p:nvPr>
        </p:nvSpPr>
        <p:spPr>
          <a:xfrm>
            <a:off x="1784680" y="1518769"/>
            <a:ext cx="192600" cy="193800"/>
          </a:xfrm>
          <a:prstGeom prst="rect">
            <a:avLst/>
          </a:prstGeom>
          <a:noFill/>
          <a:ln>
            <a:noFill/>
          </a:ln>
        </p:spPr>
        <p:txBody>
          <a:bodyPr anchorCtr="0" anchor="t" bIns="0" lIns="0" spcFirstLastPara="1" rIns="109725" wrap="square" tIns="0">
            <a:noAutofit/>
          </a:bodyPr>
          <a:lstStyle>
            <a:lvl1pPr indent="-228600" lvl="0" marL="457200" rtl="0" algn="l">
              <a:lnSpc>
                <a:spcPct val="240102"/>
              </a:lnSpc>
              <a:spcBef>
                <a:spcPts val="0"/>
              </a:spcBef>
              <a:spcAft>
                <a:spcPts val="0"/>
              </a:spcAft>
              <a:buClr>
                <a:srgbClr val="000000"/>
              </a:buClr>
              <a:buSzPts val="700"/>
              <a:buNone/>
              <a:defRPr sz="700">
                <a:solidFill>
                  <a:srgbClr val="000000"/>
                </a:solidFill>
                <a:latin typeface="Quattrocento Sans"/>
                <a:ea typeface="Quattrocento Sans"/>
                <a:cs typeface="Quattrocento Sans"/>
                <a:sym typeface="Quattrocento Sans"/>
              </a:defRPr>
            </a:lvl1pPr>
            <a:lvl2pPr indent="-228600" lvl="1" marL="914400" rtl="0" algn="l">
              <a:lnSpc>
                <a:spcPct val="240102"/>
              </a:lnSpc>
              <a:spcBef>
                <a:spcPts val="0"/>
              </a:spcBef>
              <a:spcAft>
                <a:spcPts val="0"/>
              </a:spcAft>
              <a:buClr>
                <a:schemeClr val="dk1"/>
              </a:buClr>
              <a:buSzPts val="700"/>
              <a:buFont typeface="Quattrocento Sans"/>
              <a:buNone/>
              <a:defRPr sz="700">
                <a:solidFill>
                  <a:schemeClr val="dk1"/>
                </a:solidFill>
                <a:latin typeface="Quattrocento Sans"/>
                <a:ea typeface="Quattrocento Sans"/>
                <a:cs typeface="Quattrocento Sans"/>
                <a:sym typeface="Quattrocento Sans"/>
              </a:defRPr>
            </a:lvl2pPr>
            <a:lvl3pPr indent="-228600" lvl="2" marL="13716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8" name="Google Shape;4298;p121"/>
          <p:cNvSpPr txBox="1"/>
          <p:nvPr>
            <p:ph idx="18" type="body"/>
          </p:nvPr>
        </p:nvSpPr>
        <p:spPr>
          <a:xfrm>
            <a:off x="3227363" y="1518769"/>
            <a:ext cx="192600" cy="193800"/>
          </a:xfrm>
          <a:prstGeom prst="rect">
            <a:avLst/>
          </a:prstGeom>
          <a:noFill/>
          <a:ln>
            <a:noFill/>
          </a:ln>
        </p:spPr>
        <p:txBody>
          <a:bodyPr anchorCtr="0" anchor="t" bIns="0" lIns="0" spcFirstLastPara="1" rIns="109725" wrap="square" tIns="0">
            <a:noAutofit/>
          </a:bodyPr>
          <a:lstStyle>
            <a:lvl1pPr indent="-228600" lvl="0" marL="457200" rtl="0" algn="l">
              <a:lnSpc>
                <a:spcPct val="240102"/>
              </a:lnSpc>
              <a:spcBef>
                <a:spcPts val="0"/>
              </a:spcBef>
              <a:spcAft>
                <a:spcPts val="0"/>
              </a:spcAft>
              <a:buClr>
                <a:srgbClr val="000000"/>
              </a:buClr>
              <a:buSzPts val="700"/>
              <a:buNone/>
              <a:defRPr sz="700">
                <a:solidFill>
                  <a:srgbClr val="000000"/>
                </a:solidFill>
                <a:latin typeface="Quattrocento Sans"/>
                <a:ea typeface="Quattrocento Sans"/>
                <a:cs typeface="Quattrocento Sans"/>
                <a:sym typeface="Quattrocento Sans"/>
              </a:defRPr>
            </a:lvl1pPr>
            <a:lvl2pPr indent="-228600" lvl="1" marL="914400" rtl="0" algn="l">
              <a:lnSpc>
                <a:spcPct val="240102"/>
              </a:lnSpc>
              <a:spcBef>
                <a:spcPts val="0"/>
              </a:spcBef>
              <a:spcAft>
                <a:spcPts val="0"/>
              </a:spcAft>
              <a:buClr>
                <a:schemeClr val="dk1"/>
              </a:buClr>
              <a:buSzPts val="700"/>
              <a:buFont typeface="Quattrocento Sans"/>
              <a:buNone/>
              <a:defRPr sz="700">
                <a:solidFill>
                  <a:schemeClr val="dk1"/>
                </a:solidFill>
                <a:latin typeface="Quattrocento Sans"/>
                <a:ea typeface="Quattrocento Sans"/>
                <a:cs typeface="Quattrocento Sans"/>
                <a:sym typeface="Quattrocento Sans"/>
              </a:defRPr>
            </a:lvl2pPr>
            <a:lvl3pPr indent="-228600" lvl="2" marL="13716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299" name="Google Shape;4299;p121"/>
          <p:cNvSpPr txBox="1"/>
          <p:nvPr>
            <p:ph idx="19" type="body"/>
          </p:nvPr>
        </p:nvSpPr>
        <p:spPr>
          <a:xfrm>
            <a:off x="4672382" y="1518769"/>
            <a:ext cx="192600" cy="193800"/>
          </a:xfrm>
          <a:prstGeom prst="rect">
            <a:avLst/>
          </a:prstGeom>
          <a:noFill/>
          <a:ln>
            <a:noFill/>
          </a:ln>
        </p:spPr>
        <p:txBody>
          <a:bodyPr anchorCtr="0" anchor="t" bIns="0" lIns="0" spcFirstLastPara="1" rIns="109725" wrap="square" tIns="0">
            <a:noAutofit/>
          </a:bodyPr>
          <a:lstStyle>
            <a:lvl1pPr indent="-228600" lvl="0" marL="457200" rtl="0" algn="l">
              <a:lnSpc>
                <a:spcPct val="240102"/>
              </a:lnSpc>
              <a:spcBef>
                <a:spcPts val="0"/>
              </a:spcBef>
              <a:spcAft>
                <a:spcPts val="0"/>
              </a:spcAft>
              <a:buClr>
                <a:srgbClr val="000000"/>
              </a:buClr>
              <a:buSzPts val="700"/>
              <a:buNone/>
              <a:defRPr sz="700">
                <a:solidFill>
                  <a:srgbClr val="000000"/>
                </a:solidFill>
                <a:latin typeface="Quattrocento Sans"/>
                <a:ea typeface="Quattrocento Sans"/>
                <a:cs typeface="Quattrocento Sans"/>
                <a:sym typeface="Quattrocento Sans"/>
              </a:defRPr>
            </a:lvl1pPr>
            <a:lvl2pPr indent="-228600" lvl="1" marL="914400" rtl="0" algn="l">
              <a:lnSpc>
                <a:spcPct val="240102"/>
              </a:lnSpc>
              <a:spcBef>
                <a:spcPts val="0"/>
              </a:spcBef>
              <a:spcAft>
                <a:spcPts val="0"/>
              </a:spcAft>
              <a:buClr>
                <a:schemeClr val="dk1"/>
              </a:buClr>
              <a:buSzPts val="700"/>
              <a:buFont typeface="Quattrocento Sans"/>
              <a:buNone/>
              <a:defRPr sz="700">
                <a:solidFill>
                  <a:schemeClr val="dk1"/>
                </a:solidFill>
                <a:latin typeface="Quattrocento Sans"/>
                <a:ea typeface="Quattrocento Sans"/>
                <a:cs typeface="Quattrocento Sans"/>
                <a:sym typeface="Quattrocento Sans"/>
              </a:defRPr>
            </a:lvl2pPr>
            <a:lvl3pPr indent="-228600" lvl="2" marL="13716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0" name="Google Shape;4300;p121"/>
          <p:cNvSpPr txBox="1"/>
          <p:nvPr>
            <p:ph idx="20" type="body"/>
          </p:nvPr>
        </p:nvSpPr>
        <p:spPr>
          <a:xfrm>
            <a:off x="6104560" y="1518769"/>
            <a:ext cx="192600" cy="193800"/>
          </a:xfrm>
          <a:prstGeom prst="rect">
            <a:avLst/>
          </a:prstGeom>
          <a:noFill/>
          <a:ln>
            <a:noFill/>
          </a:ln>
        </p:spPr>
        <p:txBody>
          <a:bodyPr anchorCtr="0" anchor="t" bIns="0" lIns="0" spcFirstLastPara="1" rIns="109725" wrap="square" tIns="0">
            <a:noAutofit/>
          </a:bodyPr>
          <a:lstStyle>
            <a:lvl1pPr indent="-228600" lvl="0" marL="457200" rtl="0" algn="l">
              <a:lnSpc>
                <a:spcPct val="240102"/>
              </a:lnSpc>
              <a:spcBef>
                <a:spcPts val="0"/>
              </a:spcBef>
              <a:spcAft>
                <a:spcPts val="0"/>
              </a:spcAft>
              <a:buClr>
                <a:srgbClr val="000000"/>
              </a:buClr>
              <a:buSzPts val="700"/>
              <a:buNone/>
              <a:defRPr sz="700">
                <a:solidFill>
                  <a:srgbClr val="000000"/>
                </a:solidFill>
                <a:latin typeface="Quattrocento Sans"/>
                <a:ea typeface="Quattrocento Sans"/>
                <a:cs typeface="Quattrocento Sans"/>
                <a:sym typeface="Quattrocento Sans"/>
              </a:defRPr>
            </a:lvl1pPr>
            <a:lvl2pPr indent="-228600" lvl="1" marL="914400" rtl="0" algn="l">
              <a:lnSpc>
                <a:spcPct val="240102"/>
              </a:lnSpc>
              <a:spcBef>
                <a:spcPts val="0"/>
              </a:spcBef>
              <a:spcAft>
                <a:spcPts val="0"/>
              </a:spcAft>
              <a:buClr>
                <a:schemeClr val="dk1"/>
              </a:buClr>
              <a:buSzPts val="700"/>
              <a:buFont typeface="Quattrocento Sans"/>
              <a:buNone/>
              <a:defRPr sz="700">
                <a:solidFill>
                  <a:schemeClr val="dk1"/>
                </a:solidFill>
                <a:latin typeface="Quattrocento Sans"/>
                <a:ea typeface="Quattrocento Sans"/>
                <a:cs typeface="Quattrocento Sans"/>
                <a:sym typeface="Quattrocento Sans"/>
              </a:defRPr>
            </a:lvl2pPr>
            <a:lvl3pPr indent="-228600" lvl="2" marL="13716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1" name="Google Shape;4301;p121"/>
          <p:cNvSpPr txBox="1"/>
          <p:nvPr>
            <p:ph idx="21" type="body"/>
          </p:nvPr>
        </p:nvSpPr>
        <p:spPr>
          <a:xfrm>
            <a:off x="7550745" y="1518769"/>
            <a:ext cx="192600" cy="193800"/>
          </a:xfrm>
          <a:prstGeom prst="rect">
            <a:avLst/>
          </a:prstGeom>
          <a:noFill/>
          <a:ln>
            <a:noFill/>
          </a:ln>
        </p:spPr>
        <p:txBody>
          <a:bodyPr anchorCtr="0" anchor="t" bIns="0" lIns="0" spcFirstLastPara="1" rIns="109725" wrap="square" tIns="0">
            <a:noAutofit/>
          </a:bodyPr>
          <a:lstStyle>
            <a:lvl1pPr indent="-228600" lvl="0" marL="457200" rtl="0" algn="l">
              <a:lnSpc>
                <a:spcPct val="240102"/>
              </a:lnSpc>
              <a:spcBef>
                <a:spcPts val="0"/>
              </a:spcBef>
              <a:spcAft>
                <a:spcPts val="0"/>
              </a:spcAft>
              <a:buClr>
                <a:srgbClr val="000000"/>
              </a:buClr>
              <a:buSzPts val="700"/>
              <a:buNone/>
              <a:defRPr sz="700">
                <a:solidFill>
                  <a:srgbClr val="000000"/>
                </a:solidFill>
                <a:latin typeface="Quattrocento Sans"/>
                <a:ea typeface="Quattrocento Sans"/>
                <a:cs typeface="Quattrocento Sans"/>
                <a:sym typeface="Quattrocento Sans"/>
              </a:defRPr>
            </a:lvl1pPr>
            <a:lvl2pPr indent="-228600" lvl="1" marL="914400" rtl="0" algn="l">
              <a:lnSpc>
                <a:spcPct val="240102"/>
              </a:lnSpc>
              <a:spcBef>
                <a:spcPts val="0"/>
              </a:spcBef>
              <a:spcAft>
                <a:spcPts val="0"/>
              </a:spcAft>
              <a:buClr>
                <a:schemeClr val="dk1"/>
              </a:buClr>
              <a:buSzPts val="700"/>
              <a:buFont typeface="Quattrocento Sans"/>
              <a:buNone/>
              <a:defRPr sz="700">
                <a:solidFill>
                  <a:schemeClr val="dk1"/>
                </a:solidFill>
                <a:latin typeface="Quattrocento Sans"/>
                <a:ea typeface="Quattrocento Sans"/>
                <a:cs typeface="Quattrocento Sans"/>
                <a:sym typeface="Quattrocento Sans"/>
              </a:defRPr>
            </a:lvl2pPr>
            <a:lvl3pPr indent="-228600" lvl="2" marL="13716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102"/>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2" name="Google Shape;4302;p121"/>
          <p:cNvSpPr txBox="1"/>
          <p:nvPr>
            <p:ph idx="22" type="body"/>
          </p:nvPr>
        </p:nvSpPr>
        <p:spPr>
          <a:xfrm>
            <a:off x="340627" y="271671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3" name="Google Shape;4303;p121"/>
          <p:cNvSpPr txBox="1"/>
          <p:nvPr>
            <p:ph idx="23" type="body"/>
          </p:nvPr>
        </p:nvSpPr>
        <p:spPr>
          <a:xfrm>
            <a:off x="1783747" y="271671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4" name="Google Shape;4304;p121"/>
          <p:cNvSpPr txBox="1"/>
          <p:nvPr>
            <p:ph idx="24" type="body"/>
          </p:nvPr>
        </p:nvSpPr>
        <p:spPr>
          <a:xfrm>
            <a:off x="3225497" y="271671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5" name="Google Shape;4305;p121"/>
          <p:cNvSpPr txBox="1"/>
          <p:nvPr>
            <p:ph idx="25" type="body"/>
          </p:nvPr>
        </p:nvSpPr>
        <p:spPr>
          <a:xfrm>
            <a:off x="4672382" y="271671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6" name="Google Shape;4306;p121"/>
          <p:cNvSpPr txBox="1"/>
          <p:nvPr>
            <p:ph idx="26" type="body"/>
          </p:nvPr>
        </p:nvSpPr>
        <p:spPr>
          <a:xfrm>
            <a:off x="6104560" y="271671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07" name="Google Shape;4307;p121"/>
          <p:cNvSpPr txBox="1"/>
          <p:nvPr>
            <p:ph idx="27" type="body"/>
          </p:nvPr>
        </p:nvSpPr>
        <p:spPr>
          <a:xfrm>
            <a:off x="7533438" y="271671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pic>
        <p:nvPicPr>
          <p:cNvPr id="4308" name="Google Shape;4308;p121"/>
          <p:cNvPicPr preferRelativeResize="0"/>
          <p:nvPr/>
        </p:nvPicPr>
        <p:blipFill rotWithShape="1">
          <a:blip r:embed="rId2">
            <a:alphaModFix/>
          </a:blip>
          <a:srcRect b="0" l="0" r="0" t="0"/>
          <a:stretch/>
        </p:blipFill>
        <p:spPr>
          <a:xfrm>
            <a:off x="2161978" y="1726138"/>
            <a:ext cx="485563" cy="485633"/>
          </a:xfrm>
          <a:prstGeom prst="rect">
            <a:avLst/>
          </a:prstGeom>
          <a:noFill/>
          <a:ln>
            <a:noFill/>
          </a:ln>
        </p:spPr>
      </p:pic>
      <p:pic>
        <p:nvPicPr>
          <p:cNvPr id="4309" name="Google Shape;4309;p121"/>
          <p:cNvPicPr preferRelativeResize="0"/>
          <p:nvPr/>
        </p:nvPicPr>
        <p:blipFill rotWithShape="1">
          <a:blip r:embed="rId3">
            <a:alphaModFix/>
          </a:blip>
          <a:srcRect b="0" l="0" r="0" t="0"/>
          <a:stretch/>
        </p:blipFill>
        <p:spPr>
          <a:xfrm>
            <a:off x="7925623" y="1726138"/>
            <a:ext cx="485563" cy="485633"/>
          </a:xfrm>
          <a:prstGeom prst="rect">
            <a:avLst/>
          </a:prstGeom>
          <a:noFill/>
          <a:ln>
            <a:noFill/>
          </a:ln>
        </p:spPr>
      </p:pic>
      <p:pic>
        <p:nvPicPr>
          <p:cNvPr id="4310" name="Google Shape;4310;p121"/>
          <p:cNvPicPr preferRelativeResize="0"/>
          <p:nvPr/>
        </p:nvPicPr>
        <p:blipFill rotWithShape="1">
          <a:blip r:embed="rId4">
            <a:alphaModFix/>
          </a:blip>
          <a:srcRect b="0" l="0" r="0" t="0"/>
          <a:stretch/>
        </p:blipFill>
        <p:spPr>
          <a:xfrm>
            <a:off x="6514521" y="1726138"/>
            <a:ext cx="485563" cy="485633"/>
          </a:xfrm>
          <a:prstGeom prst="rect">
            <a:avLst/>
          </a:prstGeom>
          <a:noFill/>
          <a:ln>
            <a:noFill/>
          </a:ln>
        </p:spPr>
      </p:pic>
      <p:pic>
        <p:nvPicPr>
          <p:cNvPr id="4311" name="Google Shape;4311;p121"/>
          <p:cNvPicPr preferRelativeResize="0"/>
          <p:nvPr/>
        </p:nvPicPr>
        <p:blipFill rotWithShape="1">
          <a:blip r:embed="rId5">
            <a:alphaModFix/>
          </a:blip>
          <a:srcRect b="0" l="0" r="0" t="0"/>
          <a:stretch/>
        </p:blipFill>
        <p:spPr>
          <a:xfrm>
            <a:off x="5064567" y="1726138"/>
            <a:ext cx="485563" cy="485633"/>
          </a:xfrm>
          <a:prstGeom prst="rect">
            <a:avLst/>
          </a:prstGeom>
          <a:noFill/>
          <a:ln>
            <a:noFill/>
          </a:ln>
        </p:spPr>
      </p:pic>
      <p:pic>
        <p:nvPicPr>
          <p:cNvPr id="4312" name="Google Shape;4312;p121"/>
          <p:cNvPicPr preferRelativeResize="0"/>
          <p:nvPr/>
        </p:nvPicPr>
        <p:blipFill rotWithShape="1">
          <a:blip r:embed="rId6">
            <a:alphaModFix/>
          </a:blip>
          <a:srcRect b="0" l="0" r="0" t="0"/>
          <a:stretch/>
        </p:blipFill>
        <p:spPr>
          <a:xfrm>
            <a:off x="3602241" y="1726138"/>
            <a:ext cx="485563" cy="485633"/>
          </a:xfrm>
          <a:prstGeom prst="rect">
            <a:avLst/>
          </a:prstGeom>
          <a:noFill/>
          <a:ln>
            <a:noFill/>
          </a:ln>
        </p:spPr>
      </p:pic>
      <p:pic>
        <p:nvPicPr>
          <p:cNvPr id="4313" name="Google Shape;4313;p121"/>
          <p:cNvPicPr preferRelativeResize="0"/>
          <p:nvPr/>
        </p:nvPicPr>
        <p:blipFill rotWithShape="1">
          <a:blip r:embed="rId7">
            <a:alphaModFix/>
          </a:blip>
          <a:srcRect b="0" l="0" r="0" t="0"/>
          <a:stretch/>
        </p:blipFill>
        <p:spPr>
          <a:xfrm>
            <a:off x="751958" y="1726138"/>
            <a:ext cx="485563" cy="485633"/>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s">
  <p:cSld name="Use cases">
    <p:bg>
      <p:bgPr>
        <a:solidFill>
          <a:schemeClr val="lt1"/>
        </a:solidFill>
      </p:bgPr>
    </p:bg>
    <p:spTree>
      <p:nvGrpSpPr>
        <p:cNvPr id="4314" name="Shape 4314"/>
        <p:cNvGrpSpPr/>
        <p:nvPr/>
      </p:nvGrpSpPr>
      <p:grpSpPr>
        <a:xfrm>
          <a:off x="0" y="0"/>
          <a:ext cx="0" cy="0"/>
          <a:chOff x="0" y="0"/>
          <a:chExt cx="0" cy="0"/>
        </a:xfrm>
      </p:grpSpPr>
      <p:sp>
        <p:nvSpPr>
          <p:cNvPr id="4315" name="Google Shape;4315;p122"/>
          <p:cNvSpPr/>
          <p:nvPr/>
        </p:nvSpPr>
        <p:spPr>
          <a:xfrm>
            <a:off x="3786925" y="889150"/>
            <a:ext cx="15879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16" name="Google Shape;4316;p122"/>
          <p:cNvSpPr/>
          <p:nvPr/>
        </p:nvSpPr>
        <p:spPr>
          <a:xfrm>
            <a:off x="5509389" y="889150"/>
            <a:ext cx="15879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17" name="Google Shape;4317;p122"/>
          <p:cNvSpPr/>
          <p:nvPr/>
        </p:nvSpPr>
        <p:spPr>
          <a:xfrm>
            <a:off x="7231853" y="889150"/>
            <a:ext cx="15879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18" name="Google Shape;4318;p122"/>
          <p:cNvSpPr/>
          <p:nvPr/>
        </p:nvSpPr>
        <p:spPr>
          <a:xfrm>
            <a:off x="341995" y="889150"/>
            <a:ext cx="15879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19" name="Google Shape;4319;p122"/>
          <p:cNvSpPr/>
          <p:nvPr/>
        </p:nvSpPr>
        <p:spPr>
          <a:xfrm>
            <a:off x="2064460" y="889150"/>
            <a:ext cx="15879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0" name="Google Shape;4320;p122"/>
          <p:cNvSpPr/>
          <p:nvPr/>
        </p:nvSpPr>
        <p:spPr>
          <a:xfrm>
            <a:off x="341994" y="4335235"/>
            <a:ext cx="15879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1" name="Google Shape;4321;p122"/>
          <p:cNvSpPr/>
          <p:nvPr/>
        </p:nvSpPr>
        <p:spPr>
          <a:xfrm>
            <a:off x="2064459" y="4335235"/>
            <a:ext cx="15879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2" name="Google Shape;4322;p122"/>
          <p:cNvSpPr/>
          <p:nvPr/>
        </p:nvSpPr>
        <p:spPr>
          <a:xfrm>
            <a:off x="3786924" y="4335235"/>
            <a:ext cx="15879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3" name="Google Shape;4323;p122"/>
          <p:cNvSpPr/>
          <p:nvPr/>
        </p:nvSpPr>
        <p:spPr>
          <a:xfrm>
            <a:off x="5509389" y="4335235"/>
            <a:ext cx="15879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4" name="Google Shape;4324;p122"/>
          <p:cNvSpPr/>
          <p:nvPr/>
        </p:nvSpPr>
        <p:spPr>
          <a:xfrm>
            <a:off x="7231853" y="4335235"/>
            <a:ext cx="15879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5" name="Google Shape;4325;p122"/>
          <p:cNvSpPr/>
          <p:nvPr/>
        </p:nvSpPr>
        <p:spPr>
          <a:xfrm rot="5400000">
            <a:off x="2152240" y="801553"/>
            <a:ext cx="1412700" cy="1587900"/>
          </a:xfrm>
          <a:prstGeom prst="homePlate">
            <a:avLst>
              <a:gd fmla="val 12843" name="adj"/>
            </a:avLst>
          </a:prstGeom>
          <a:solidFill>
            <a:schemeClr val="lt1">
              <a:alpha val="6391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6" name="Google Shape;4326;p122"/>
          <p:cNvSpPr/>
          <p:nvPr/>
        </p:nvSpPr>
        <p:spPr>
          <a:xfrm rot="5400000">
            <a:off x="429774" y="801553"/>
            <a:ext cx="1412700" cy="1587900"/>
          </a:xfrm>
          <a:prstGeom prst="homePlate">
            <a:avLst>
              <a:gd fmla="val 12843" name="adj"/>
            </a:avLst>
          </a:prstGeom>
          <a:solidFill>
            <a:schemeClr val="lt1">
              <a:alpha val="6391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7" name="Google Shape;4327;p122"/>
          <p:cNvSpPr/>
          <p:nvPr/>
        </p:nvSpPr>
        <p:spPr>
          <a:xfrm rot="5400000">
            <a:off x="3874706" y="801553"/>
            <a:ext cx="1412700" cy="1587900"/>
          </a:xfrm>
          <a:prstGeom prst="homePlate">
            <a:avLst>
              <a:gd fmla="val 12843" name="adj"/>
            </a:avLst>
          </a:prstGeom>
          <a:solidFill>
            <a:schemeClr val="lt1">
              <a:alpha val="6391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8" name="Google Shape;4328;p122"/>
          <p:cNvSpPr/>
          <p:nvPr/>
        </p:nvSpPr>
        <p:spPr>
          <a:xfrm rot="5400000">
            <a:off x="5597168" y="801553"/>
            <a:ext cx="1412700" cy="1587900"/>
          </a:xfrm>
          <a:prstGeom prst="homePlate">
            <a:avLst>
              <a:gd fmla="val 12843" name="adj"/>
            </a:avLst>
          </a:prstGeom>
          <a:solidFill>
            <a:schemeClr val="lt1">
              <a:alpha val="6391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29" name="Google Shape;4329;p122"/>
          <p:cNvSpPr/>
          <p:nvPr/>
        </p:nvSpPr>
        <p:spPr>
          <a:xfrm rot="5400000">
            <a:off x="7319633" y="801553"/>
            <a:ext cx="1412700" cy="1587900"/>
          </a:xfrm>
          <a:prstGeom prst="homePlate">
            <a:avLst>
              <a:gd fmla="val 12843" name="adj"/>
            </a:avLst>
          </a:prstGeom>
          <a:solidFill>
            <a:schemeClr val="lt1">
              <a:alpha val="6391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330" name="Google Shape;4330;p122"/>
          <p:cNvSpPr txBox="1"/>
          <p:nvPr>
            <p:ph idx="1" type="body"/>
          </p:nvPr>
        </p:nvSpPr>
        <p:spPr>
          <a:xfrm>
            <a:off x="381656" y="4373889"/>
            <a:ext cx="1509000" cy="48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1" name="Google Shape;4331;p122"/>
          <p:cNvSpPr txBox="1"/>
          <p:nvPr>
            <p:ph idx="2" type="body"/>
          </p:nvPr>
        </p:nvSpPr>
        <p:spPr>
          <a:xfrm>
            <a:off x="2104120" y="4373889"/>
            <a:ext cx="15090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2" name="Google Shape;4332;p122"/>
          <p:cNvSpPr txBox="1"/>
          <p:nvPr>
            <p:ph idx="3" type="body"/>
          </p:nvPr>
        </p:nvSpPr>
        <p:spPr>
          <a:xfrm>
            <a:off x="3826586" y="4373889"/>
            <a:ext cx="15090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3" name="Google Shape;4333;p122"/>
          <p:cNvSpPr txBox="1"/>
          <p:nvPr>
            <p:ph idx="4" type="body"/>
          </p:nvPr>
        </p:nvSpPr>
        <p:spPr>
          <a:xfrm>
            <a:off x="5549050" y="4373889"/>
            <a:ext cx="15090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4" name="Google Shape;4334;p122"/>
          <p:cNvSpPr txBox="1"/>
          <p:nvPr>
            <p:ph idx="5" type="body"/>
          </p:nvPr>
        </p:nvSpPr>
        <p:spPr>
          <a:xfrm>
            <a:off x="7271513" y="4373889"/>
            <a:ext cx="15090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5" name="Google Shape;4335;p122"/>
          <p:cNvSpPr txBox="1"/>
          <p:nvPr>
            <p:ph idx="6" type="body"/>
          </p:nvPr>
        </p:nvSpPr>
        <p:spPr>
          <a:xfrm>
            <a:off x="381656" y="941087"/>
            <a:ext cx="15090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6" name="Google Shape;4336;p122"/>
          <p:cNvSpPr txBox="1"/>
          <p:nvPr>
            <p:ph type="title"/>
          </p:nvPr>
        </p:nvSpPr>
        <p:spPr>
          <a:xfrm>
            <a:off x="341995" y="469515"/>
            <a:ext cx="8478000" cy="298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37" name="Google Shape;4337;p122"/>
          <p:cNvSpPr txBox="1"/>
          <p:nvPr>
            <p:ph idx="7" type="body"/>
          </p:nvPr>
        </p:nvSpPr>
        <p:spPr>
          <a:xfrm>
            <a:off x="2104119" y="941087"/>
            <a:ext cx="15090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8" name="Google Shape;4338;p122"/>
          <p:cNvSpPr txBox="1"/>
          <p:nvPr>
            <p:ph idx="8" type="body"/>
          </p:nvPr>
        </p:nvSpPr>
        <p:spPr>
          <a:xfrm>
            <a:off x="3826586" y="941087"/>
            <a:ext cx="15090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39" name="Google Shape;4339;p122"/>
          <p:cNvSpPr txBox="1"/>
          <p:nvPr>
            <p:ph idx="9" type="body"/>
          </p:nvPr>
        </p:nvSpPr>
        <p:spPr>
          <a:xfrm>
            <a:off x="5549048" y="941087"/>
            <a:ext cx="15090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40" name="Google Shape;4340;p122"/>
          <p:cNvSpPr txBox="1"/>
          <p:nvPr>
            <p:ph idx="13" type="body"/>
          </p:nvPr>
        </p:nvSpPr>
        <p:spPr>
          <a:xfrm>
            <a:off x="7271513" y="941087"/>
            <a:ext cx="15090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41" name="Google Shape;4341;p122"/>
          <p:cNvSpPr txBox="1"/>
          <p:nvPr>
            <p:ph idx="14" type="body"/>
          </p:nvPr>
        </p:nvSpPr>
        <p:spPr>
          <a:xfrm>
            <a:off x="381656" y="2657368"/>
            <a:ext cx="15090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900"/>
              <a:buNone/>
              <a:defRPr sz="11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42" name="Google Shape;4342;p122"/>
          <p:cNvSpPr txBox="1"/>
          <p:nvPr>
            <p:ph idx="15" type="body"/>
          </p:nvPr>
        </p:nvSpPr>
        <p:spPr>
          <a:xfrm>
            <a:off x="2104120" y="2657368"/>
            <a:ext cx="15090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900"/>
              <a:buNone/>
              <a:defRPr sz="11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43" name="Google Shape;4343;p122"/>
          <p:cNvSpPr txBox="1"/>
          <p:nvPr>
            <p:ph idx="16" type="body"/>
          </p:nvPr>
        </p:nvSpPr>
        <p:spPr>
          <a:xfrm>
            <a:off x="3826585" y="2657368"/>
            <a:ext cx="15090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900"/>
              <a:buNone/>
              <a:defRPr sz="11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44" name="Google Shape;4344;p122"/>
          <p:cNvSpPr txBox="1"/>
          <p:nvPr>
            <p:ph idx="17" type="body"/>
          </p:nvPr>
        </p:nvSpPr>
        <p:spPr>
          <a:xfrm>
            <a:off x="5549049" y="2657368"/>
            <a:ext cx="15090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900"/>
              <a:buNone/>
              <a:defRPr sz="11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45" name="Google Shape;4345;p122"/>
          <p:cNvSpPr txBox="1"/>
          <p:nvPr>
            <p:ph idx="18" type="body"/>
          </p:nvPr>
        </p:nvSpPr>
        <p:spPr>
          <a:xfrm>
            <a:off x="7271513" y="2657368"/>
            <a:ext cx="15090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900"/>
              <a:buNone/>
              <a:defRPr sz="11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8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1">
  <p:cSld name="Section title 1">
    <p:bg>
      <p:bgPr>
        <a:solidFill>
          <a:schemeClr val="lt1"/>
        </a:solidFill>
      </p:bgPr>
    </p:bg>
    <p:spTree>
      <p:nvGrpSpPr>
        <p:cNvPr id="4346" name="Shape 4346"/>
        <p:cNvGrpSpPr/>
        <p:nvPr/>
      </p:nvGrpSpPr>
      <p:grpSpPr>
        <a:xfrm>
          <a:off x="0" y="0"/>
          <a:ext cx="0" cy="0"/>
          <a:chOff x="0" y="0"/>
          <a:chExt cx="0" cy="0"/>
        </a:xfrm>
      </p:grpSpPr>
      <p:sp>
        <p:nvSpPr>
          <p:cNvPr id="4347" name="Google Shape;4347;p123"/>
          <p:cNvSpPr txBox="1"/>
          <p:nvPr>
            <p:ph type="title"/>
          </p:nvPr>
        </p:nvSpPr>
        <p:spPr>
          <a:xfrm>
            <a:off x="341995"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3500"/>
              <a:buFont typeface="Quattrocento Sans"/>
              <a:buNone/>
              <a:defRPr sz="35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4348" name="Shape 4348"/>
        <p:cNvGrpSpPr/>
        <p:nvPr/>
      </p:nvGrpSpPr>
      <p:grpSpPr>
        <a:xfrm>
          <a:off x="0" y="0"/>
          <a:ext cx="0" cy="0"/>
          <a:chOff x="0" y="0"/>
          <a:chExt cx="0" cy="0"/>
        </a:xfrm>
      </p:grpSpPr>
      <p:sp>
        <p:nvSpPr>
          <p:cNvPr id="4349" name="Google Shape;4349;p124"/>
          <p:cNvSpPr txBox="1"/>
          <p:nvPr>
            <p:ph type="title"/>
          </p:nvPr>
        </p:nvSpPr>
        <p:spPr>
          <a:xfrm>
            <a:off x="341995"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FFFFFF"/>
              </a:buClr>
              <a:buSzPts val="3600"/>
              <a:buFont typeface="Quattrocento Sans"/>
              <a:buNone/>
              <a:defRPr sz="3600">
                <a:solidFill>
                  <a:srgbClr val="FFFFFF"/>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descr="A picture containing drawing&#10;&#10;Description automatically generated" id="4350" name="Google Shape;4350;p124"/>
          <p:cNvPicPr preferRelativeResize="0"/>
          <p:nvPr/>
        </p:nvPicPr>
        <p:blipFill rotWithShape="1">
          <a:blip r:embed="rId2">
            <a:alphaModFix/>
          </a:blip>
          <a:srcRect b="0" l="0" r="0" t="0"/>
          <a:stretch/>
        </p:blipFill>
        <p:spPr>
          <a:xfrm>
            <a:off x="7372591" y="4647134"/>
            <a:ext cx="1730414" cy="335146"/>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2">
  <p:cSld name="1_Section title 2">
    <p:bg>
      <p:bgPr>
        <a:solidFill>
          <a:schemeClr val="dk1"/>
        </a:solidFill>
      </p:bgPr>
    </p:bg>
    <p:spTree>
      <p:nvGrpSpPr>
        <p:cNvPr id="4351" name="Shape 4351"/>
        <p:cNvGrpSpPr/>
        <p:nvPr/>
      </p:nvGrpSpPr>
      <p:grpSpPr>
        <a:xfrm>
          <a:off x="0" y="0"/>
          <a:ext cx="0" cy="0"/>
          <a:chOff x="0" y="0"/>
          <a:chExt cx="0" cy="0"/>
        </a:xfrm>
      </p:grpSpPr>
      <p:sp>
        <p:nvSpPr>
          <p:cNvPr id="4352" name="Google Shape;4352;p125"/>
          <p:cNvSpPr txBox="1"/>
          <p:nvPr>
            <p:ph type="title"/>
          </p:nvPr>
        </p:nvSpPr>
        <p:spPr>
          <a:xfrm>
            <a:off x="341995"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FFFFFF"/>
              </a:buClr>
              <a:buSzPts val="3600"/>
              <a:buFont typeface="Quattrocento Sans"/>
              <a:buNone/>
              <a:defRPr sz="3600">
                <a:solidFill>
                  <a:srgbClr val="FFFFFF"/>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4353" name="Shape 4353"/>
        <p:cNvGrpSpPr/>
        <p:nvPr/>
      </p:nvGrpSpPr>
      <p:grpSpPr>
        <a:xfrm>
          <a:off x="0" y="0"/>
          <a:ext cx="0" cy="0"/>
          <a:chOff x="0" y="0"/>
          <a:chExt cx="0" cy="0"/>
        </a:xfrm>
      </p:grpSpPr>
      <p:pic>
        <p:nvPicPr>
          <p:cNvPr id="4354" name="Google Shape;4354;p126"/>
          <p:cNvPicPr preferRelativeResize="0"/>
          <p:nvPr/>
        </p:nvPicPr>
        <p:blipFill rotWithShape="1">
          <a:blip r:embed="rId2">
            <a:alphaModFix/>
          </a:blip>
          <a:srcRect b="0" l="0" r="0" t="0"/>
          <a:stretch/>
        </p:blipFill>
        <p:spPr>
          <a:xfrm>
            <a:off x="3333580" y="313613"/>
            <a:ext cx="5810423" cy="4829890"/>
          </a:xfrm>
          <a:prstGeom prst="rect">
            <a:avLst/>
          </a:prstGeom>
          <a:noFill/>
          <a:ln>
            <a:noFill/>
          </a:ln>
        </p:spPr>
      </p:pic>
      <p:sp>
        <p:nvSpPr>
          <p:cNvPr id="4355" name="Google Shape;4355;p12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56" name="Google Shape;4356;p126"/>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19989"/>
              </a:lnSpc>
              <a:spcBef>
                <a:spcPts val="0"/>
              </a:spcBef>
              <a:spcAft>
                <a:spcPts val="0"/>
              </a:spcAft>
              <a:buClr>
                <a:srgbClr val="000000"/>
              </a:buClr>
              <a:buSzPts val="1300"/>
              <a:buNone/>
              <a:defRPr b="0" i="0" sz="15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600"/>
              <a:buFont typeface="Quattrocento Sans"/>
              <a:buNone/>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57" name="Google Shape;4357;p126"/>
          <p:cNvSpPr txBox="1"/>
          <p:nvPr>
            <p:ph idx="2" type="body"/>
          </p:nvPr>
        </p:nvSpPr>
        <p:spPr>
          <a:xfrm>
            <a:off x="341996" y="2030698"/>
            <a:ext cx="3568800" cy="1890900"/>
          </a:xfrm>
          <a:prstGeom prst="rect">
            <a:avLst/>
          </a:prstGeom>
          <a:noFill/>
          <a:ln>
            <a:noFill/>
          </a:ln>
        </p:spPr>
        <p:txBody>
          <a:bodyPr anchorCtr="0" anchor="t" bIns="0" lIns="0" spcFirstLastPara="1" rIns="0" wrap="square" tIns="0">
            <a:noAutofit/>
          </a:bodyPr>
          <a:lstStyle>
            <a:lvl1pPr indent="-285750" lvl="0" marL="457200" rtl="0" algn="l">
              <a:lnSpc>
                <a:spcPct val="128644"/>
              </a:lnSpc>
              <a:spcBef>
                <a:spcPts val="0"/>
              </a:spcBef>
              <a:spcAft>
                <a:spcPts val="0"/>
              </a:spcAft>
              <a:buClr>
                <a:srgbClr val="000000"/>
              </a:buClr>
              <a:buSzPts val="900"/>
              <a:buFont typeface="Arial"/>
              <a:buChar char="•"/>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58" name="Google Shape;4358;p126"/>
          <p:cNvSpPr/>
          <p:nvPr>
            <p:ph idx="3" type="pic"/>
          </p:nvPr>
        </p:nvSpPr>
        <p:spPr>
          <a:xfrm>
            <a:off x="4768469" y="2429975"/>
            <a:ext cx="4375500" cy="681600"/>
          </a:xfrm>
          <a:prstGeom prst="rect">
            <a:avLst/>
          </a:prstGeom>
          <a:noFill/>
          <a:ln>
            <a:noFill/>
          </a:ln>
        </p:spPr>
        <p:txBody>
          <a:bodyPr anchorCtr="0" anchor="ctr" bIns="68575" lIns="0" spcFirstLastPara="1" rIns="109725" wrap="square" tIns="68575">
            <a:noAutofit/>
          </a:bodyPr>
          <a:lstStyle>
            <a:lvl1pPr lvl="0" marR="0" rtl="0" algn="ctr">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solidFill>
          <a:schemeClr val="dk1"/>
        </a:solidFill>
      </p:bgPr>
    </p:bg>
    <p:spTree>
      <p:nvGrpSpPr>
        <p:cNvPr id="52" name="Shape 52"/>
        <p:cNvGrpSpPr/>
        <p:nvPr/>
      </p:nvGrpSpPr>
      <p:grpSpPr>
        <a:xfrm>
          <a:off x="0" y="0"/>
          <a:ext cx="0" cy="0"/>
          <a:chOff x="0" y="0"/>
          <a:chExt cx="0" cy="0"/>
        </a:xfrm>
      </p:grpSpPr>
      <p:sp>
        <p:nvSpPr>
          <p:cNvPr id="53" name="Google Shape;53;p14"/>
          <p:cNvSpPr txBox="1"/>
          <p:nvPr>
            <p:ph idx="1" type="body"/>
          </p:nvPr>
        </p:nvSpPr>
        <p:spPr>
          <a:xfrm>
            <a:off x="348631" y="3635745"/>
            <a:ext cx="7206600" cy="5025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lt1"/>
              </a:buClr>
              <a:buSzPts val="1200"/>
              <a:buNone/>
              <a:defRPr sz="1300">
                <a:solidFill>
                  <a:schemeClr val="lt1"/>
                </a:solidFill>
              </a:defRPr>
            </a:lvl1pPr>
            <a:lvl2pPr indent="-228600" lvl="1" marL="914400" algn="l">
              <a:lnSpc>
                <a:spcPct val="100000"/>
              </a:lnSpc>
              <a:spcBef>
                <a:spcPts val="0"/>
              </a:spcBef>
              <a:spcAft>
                <a:spcPts val="0"/>
              </a:spcAft>
              <a:buClr>
                <a:schemeClr val="lt1"/>
              </a:buClr>
              <a:buSzPts val="1200"/>
              <a:buNone/>
              <a:defRPr sz="1300">
                <a:solidFill>
                  <a:schemeClr val="lt1"/>
                </a:solidFill>
              </a:defRPr>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54" name="Google Shape;54;p14"/>
          <p:cNvSpPr txBox="1"/>
          <p:nvPr>
            <p:ph type="title"/>
          </p:nvPr>
        </p:nvSpPr>
        <p:spPr>
          <a:xfrm>
            <a:off x="305543"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strike="noStrike">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4359" name="Shape 4359"/>
        <p:cNvGrpSpPr/>
        <p:nvPr/>
      </p:nvGrpSpPr>
      <p:grpSpPr>
        <a:xfrm>
          <a:off x="0" y="0"/>
          <a:ext cx="0" cy="0"/>
          <a:chOff x="0" y="0"/>
          <a:chExt cx="0" cy="0"/>
        </a:xfrm>
      </p:grpSpPr>
      <p:pic>
        <p:nvPicPr>
          <p:cNvPr id="4360" name="Google Shape;4360;p127"/>
          <p:cNvPicPr preferRelativeResize="0"/>
          <p:nvPr/>
        </p:nvPicPr>
        <p:blipFill rotWithShape="1">
          <a:blip r:embed="rId2">
            <a:alphaModFix/>
          </a:blip>
          <a:srcRect b="0" l="0" r="0" t="0"/>
          <a:stretch/>
        </p:blipFill>
        <p:spPr>
          <a:xfrm>
            <a:off x="3333580" y="313613"/>
            <a:ext cx="5810423" cy="4829890"/>
          </a:xfrm>
          <a:prstGeom prst="rect">
            <a:avLst/>
          </a:prstGeom>
          <a:noFill/>
          <a:ln>
            <a:noFill/>
          </a:ln>
        </p:spPr>
      </p:pic>
      <p:sp>
        <p:nvSpPr>
          <p:cNvPr id="4361" name="Google Shape;4361;p127"/>
          <p:cNvSpPr/>
          <p:nvPr>
            <p:ph idx="2" type="pic"/>
          </p:nvPr>
        </p:nvSpPr>
        <p:spPr>
          <a:xfrm>
            <a:off x="4768469" y="2429975"/>
            <a:ext cx="4375500" cy="681600"/>
          </a:xfrm>
          <a:prstGeom prst="rect">
            <a:avLst/>
          </a:prstGeom>
          <a:noFill/>
          <a:ln>
            <a:noFill/>
          </a:ln>
        </p:spPr>
        <p:txBody>
          <a:bodyPr anchorCtr="0" anchor="ctr" bIns="68575" lIns="0" spcFirstLastPara="1" rIns="109725" wrap="square" tIns="68575">
            <a:noAutofit/>
          </a:bodyPr>
          <a:lstStyle>
            <a:lvl1pPr lvl="0" marR="0" rtl="0" algn="ctr">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362" name="Google Shape;4362;p127"/>
          <p:cNvSpPr txBox="1"/>
          <p:nvPr>
            <p:ph idx="1" type="body"/>
          </p:nvPr>
        </p:nvSpPr>
        <p:spPr>
          <a:xfrm>
            <a:off x="343254" y="1500554"/>
            <a:ext cx="1269900" cy="331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63" name="Google Shape;4363;p127"/>
          <p:cNvSpPr txBox="1"/>
          <p:nvPr>
            <p:ph idx="3" type="body"/>
          </p:nvPr>
        </p:nvSpPr>
        <p:spPr>
          <a:xfrm>
            <a:off x="1789349" y="1500554"/>
            <a:ext cx="1269900" cy="331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644"/>
              </a:lnSpc>
              <a:spcBef>
                <a:spcPts val="300"/>
              </a:spcBef>
              <a:spcAft>
                <a:spcPts val="0"/>
              </a:spcAft>
              <a:buClr>
                <a:srgbClr val="000000"/>
              </a:buClr>
              <a:buSzPts val="900"/>
              <a:buFont typeface="Arial"/>
              <a:buNone/>
              <a:defRPr sz="1000">
                <a:solidFill>
                  <a:srgbClr val="000000"/>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64" name="Google Shape;4364;p12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65" name="Google Shape;4365;p127"/>
          <p:cNvSpPr txBox="1"/>
          <p:nvPr>
            <p:ph idx="4" type="body"/>
          </p:nvPr>
        </p:nvSpPr>
        <p:spPr>
          <a:xfrm>
            <a:off x="340628" y="183956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66" name="Google Shape;4366;p127"/>
          <p:cNvSpPr txBox="1"/>
          <p:nvPr>
            <p:ph idx="5" type="body"/>
          </p:nvPr>
        </p:nvSpPr>
        <p:spPr>
          <a:xfrm>
            <a:off x="1789148" y="1839569"/>
            <a:ext cx="1269900" cy="1717800"/>
          </a:xfrm>
          <a:prstGeom prst="rect">
            <a:avLst/>
          </a:prstGeom>
          <a:noFill/>
          <a:ln>
            <a:noFill/>
          </a:ln>
        </p:spPr>
        <p:txBody>
          <a:bodyPr anchorCtr="0" anchor="t" bIns="0" lIns="0" spcFirstLastPara="1" rIns="0" wrap="square" tIns="0">
            <a:noAutofit/>
          </a:bodyPr>
          <a:lstStyle>
            <a:lvl1pPr indent="-228600" lvl="0" marL="457200" rtl="0" algn="l">
              <a:lnSpc>
                <a:spcPct val="128644"/>
              </a:lnSpc>
              <a:spcBef>
                <a:spcPts val="0"/>
              </a:spcBef>
              <a:spcAft>
                <a:spcPts val="0"/>
              </a:spcAft>
              <a:buClr>
                <a:srgbClr val="000000"/>
              </a:buClr>
              <a:buSzPts val="900"/>
              <a:buFont typeface="Arial"/>
              <a:buNone/>
              <a:defRPr b="0" i="0" sz="1000">
                <a:solidFill>
                  <a:srgbClr val="000000"/>
                </a:solidFill>
                <a:latin typeface="Quattrocento Sans"/>
                <a:ea typeface="Quattrocento Sans"/>
                <a:cs typeface="Quattrocento Sans"/>
                <a:sym typeface="Quattrocento Sans"/>
              </a:defRPr>
            </a:lvl1pPr>
            <a:lvl2pPr indent="-228600" lvl="1" marL="914400" rtl="0" algn="l">
              <a:lnSpc>
                <a:spcPct val="128644"/>
              </a:lnSpc>
              <a:spcBef>
                <a:spcPts val="0"/>
              </a:spcBef>
              <a:spcAft>
                <a:spcPts val="0"/>
              </a:spcAft>
              <a:buClr>
                <a:schemeClr val="dk1"/>
              </a:buClr>
              <a:buSzPts val="900"/>
              <a:buFont typeface="Quattrocento Sans"/>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4367" name="Shape 4367"/>
        <p:cNvGrpSpPr/>
        <p:nvPr/>
      </p:nvGrpSpPr>
      <p:grpSpPr>
        <a:xfrm>
          <a:off x="0" y="0"/>
          <a:ext cx="0" cy="0"/>
          <a:chOff x="0" y="0"/>
          <a:chExt cx="0" cy="0"/>
        </a:xfrm>
      </p:grpSpPr>
      <p:pic>
        <p:nvPicPr>
          <p:cNvPr id="4368" name="Google Shape;4368;p128"/>
          <p:cNvPicPr preferRelativeResize="0"/>
          <p:nvPr/>
        </p:nvPicPr>
        <p:blipFill rotWithShape="1">
          <a:blip r:embed="rId2">
            <a:alphaModFix/>
          </a:blip>
          <a:srcRect b="0" l="0" r="0" t="0"/>
          <a:stretch/>
        </p:blipFill>
        <p:spPr>
          <a:xfrm>
            <a:off x="288187" y="365210"/>
            <a:ext cx="8152450" cy="4778288"/>
          </a:xfrm>
          <a:prstGeom prst="rect">
            <a:avLst/>
          </a:prstGeom>
          <a:noFill/>
          <a:ln>
            <a:noFill/>
          </a:ln>
        </p:spPr>
      </p:pic>
      <p:sp>
        <p:nvSpPr>
          <p:cNvPr id="4369" name="Google Shape;4369;p12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70" name="Google Shape;4370;p128"/>
          <p:cNvSpPr/>
          <p:nvPr>
            <p:ph idx="2" type="pic"/>
          </p:nvPr>
        </p:nvSpPr>
        <p:spPr>
          <a:xfrm>
            <a:off x="1720482" y="2617528"/>
            <a:ext cx="5759100" cy="407400"/>
          </a:xfrm>
          <a:prstGeom prst="rect">
            <a:avLst/>
          </a:prstGeom>
          <a:noFill/>
          <a:ln>
            <a:noFill/>
          </a:ln>
        </p:spPr>
        <p:txBody>
          <a:bodyPr anchorCtr="0" anchor="ctr" bIns="68575" lIns="0" spcFirstLastPara="1" rIns="109725" wrap="square" tIns="68575">
            <a:noAutofit/>
          </a:bodyPr>
          <a:lstStyle>
            <a:lvl1pPr lvl="0" marR="0" rtl="0" algn="ctr">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4371" name="Shape 4371"/>
        <p:cNvGrpSpPr/>
        <p:nvPr/>
      </p:nvGrpSpPr>
      <p:grpSpPr>
        <a:xfrm>
          <a:off x="0" y="0"/>
          <a:ext cx="0" cy="0"/>
          <a:chOff x="0" y="0"/>
          <a:chExt cx="0" cy="0"/>
        </a:xfrm>
      </p:grpSpPr>
      <p:sp>
        <p:nvSpPr>
          <p:cNvPr id="4372" name="Google Shape;4372;p129"/>
          <p:cNvSpPr/>
          <p:nvPr>
            <p:ph idx="2" type="chart"/>
          </p:nvPr>
        </p:nvSpPr>
        <p:spPr>
          <a:xfrm>
            <a:off x="341997" y="1463085"/>
            <a:ext cx="2713800" cy="2651100"/>
          </a:xfrm>
          <a:prstGeom prst="rect">
            <a:avLst/>
          </a:prstGeom>
          <a:noFill/>
          <a:ln>
            <a:noFill/>
          </a:ln>
        </p:spPr>
        <p:txBody>
          <a:bodyPr anchorCtr="0" anchor="ctr" bIns="68575" lIns="0" spcFirstLastPara="1" rIns="109725" wrap="square" tIns="68575">
            <a:noAutofit/>
          </a:bodyPr>
          <a:lstStyle>
            <a:lvl1pPr lvl="0" marR="0" rtl="0" algn="ctr">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373" name="Google Shape;4373;p12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74" name="Google Shape;4374;p129"/>
          <p:cNvSpPr txBox="1"/>
          <p:nvPr>
            <p:ph idx="1" type="body"/>
          </p:nvPr>
        </p:nvSpPr>
        <p:spPr>
          <a:xfrm>
            <a:off x="341994" y="4392872"/>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rgbClr val="000000"/>
              </a:buClr>
              <a:buSzPts val="700"/>
              <a:buFont typeface="Arial"/>
              <a:buNone/>
              <a:defRPr b="0" i="0" sz="700">
                <a:solidFill>
                  <a:srgbClr val="000000"/>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rgbClr val="000000"/>
              </a:buClr>
              <a:buSzPts val="1100"/>
              <a:buNone/>
              <a:defRPr/>
            </a:lvl4pPr>
            <a:lvl5pPr indent="-228600" lvl="4" marL="2286000" rtl="0" algn="l">
              <a:lnSpc>
                <a:spcPct val="100000"/>
              </a:lnSpc>
              <a:spcBef>
                <a:spcPts val="0"/>
              </a:spcBef>
              <a:spcAft>
                <a:spcPts val="0"/>
              </a:spcAft>
              <a:buClr>
                <a:srgbClr val="000000"/>
              </a:buClr>
              <a:buSzPts val="7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75" name="Google Shape;4375;p129"/>
          <p:cNvSpPr txBox="1"/>
          <p:nvPr>
            <p:ph idx="3" type="body"/>
          </p:nvPr>
        </p:nvSpPr>
        <p:spPr>
          <a:xfrm>
            <a:off x="3227364" y="4392872"/>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700"/>
              <a:buNone/>
              <a:defRPr b="0" i="0" sz="7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76" name="Google Shape;4376;p129"/>
          <p:cNvSpPr/>
          <p:nvPr>
            <p:ph idx="4" type="chart"/>
          </p:nvPr>
        </p:nvSpPr>
        <p:spPr>
          <a:xfrm>
            <a:off x="3227364" y="1463085"/>
            <a:ext cx="2705700" cy="2651100"/>
          </a:xfrm>
          <a:prstGeom prst="rect">
            <a:avLst/>
          </a:prstGeom>
          <a:noFill/>
          <a:ln>
            <a:noFill/>
          </a:ln>
        </p:spPr>
        <p:txBody>
          <a:bodyPr anchorCtr="0" anchor="ctr" bIns="68575" lIns="0" spcFirstLastPara="1" rIns="109725" wrap="square" tIns="68575">
            <a:noAutofit/>
          </a:bodyPr>
          <a:lstStyle>
            <a:lvl1pPr lvl="0" marR="0" rtl="0" algn="ctr">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377" name="Google Shape;4377;p129"/>
          <p:cNvSpPr/>
          <p:nvPr>
            <p:ph idx="5" type="chart"/>
          </p:nvPr>
        </p:nvSpPr>
        <p:spPr>
          <a:xfrm>
            <a:off x="6104559" y="1463085"/>
            <a:ext cx="2717400" cy="2651100"/>
          </a:xfrm>
          <a:prstGeom prst="rect">
            <a:avLst/>
          </a:prstGeom>
          <a:noFill/>
          <a:ln>
            <a:noFill/>
          </a:ln>
        </p:spPr>
        <p:txBody>
          <a:bodyPr anchorCtr="0" anchor="ctr" bIns="68575" lIns="0" spcFirstLastPara="1" rIns="109725" wrap="square" tIns="68575">
            <a:noAutofit/>
          </a:bodyPr>
          <a:lstStyle>
            <a:lvl1pPr lvl="0" marR="0" rtl="0" algn="ctr">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378" name="Google Shape;4378;p129"/>
          <p:cNvSpPr txBox="1"/>
          <p:nvPr>
            <p:ph idx="6" type="body"/>
          </p:nvPr>
        </p:nvSpPr>
        <p:spPr>
          <a:xfrm>
            <a:off x="341993" y="4252786"/>
            <a:ext cx="2721900" cy="181200"/>
          </a:xfrm>
          <a:prstGeom prst="rect">
            <a:avLst/>
          </a:prstGeom>
          <a:noFill/>
          <a:ln>
            <a:noFill/>
          </a:ln>
        </p:spPr>
        <p:txBody>
          <a:bodyPr anchorCtr="0" anchor="t" bIns="68575" lIns="0" spcFirstLastPara="1" rIns="109725" wrap="square" tIns="0">
            <a:noAutofit/>
          </a:bodyPr>
          <a:lstStyle>
            <a:lvl1pPr indent="-228600" lvl="0" marL="457200" rtl="0" algn="l">
              <a:lnSpc>
                <a:spcPct val="100000"/>
              </a:lnSpc>
              <a:spcBef>
                <a:spcPts val="0"/>
              </a:spcBef>
              <a:spcAft>
                <a:spcPts val="0"/>
              </a:spcAft>
              <a:buClr>
                <a:srgbClr val="000000"/>
              </a:buClr>
              <a:buSzPts val="700"/>
              <a:buNone/>
              <a:defRPr b="1" sz="7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79" name="Google Shape;4379;p129"/>
          <p:cNvSpPr txBox="1"/>
          <p:nvPr>
            <p:ph idx="7" type="body"/>
          </p:nvPr>
        </p:nvSpPr>
        <p:spPr>
          <a:xfrm>
            <a:off x="3235533" y="4252786"/>
            <a:ext cx="2721900" cy="181200"/>
          </a:xfrm>
          <a:prstGeom prst="rect">
            <a:avLst/>
          </a:prstGeom>
          <a:noFill/>
          <a:ln>
            <a:noFill/>
          </a:ln>
        </p:spPr>
        <p:txBody>
          <a:bodyPr anchorCtr="0" anchor="t" bIns="68575" lIns="0" spcFirstLastPara="1" rIns="109725" wrap="square" tIns="0">
            <a:noAutofit/>
          </a:bodyPr>
          <a:lstStyle>
            <a:lvl1pPr indent="-228600" lvl="0" marL="457200" rtl="0" algn="l">
              <a:lnSpc>
                <a:spcPct val="100000"/>
              </a:lnSpc>
              <a:spcBef>
                <a:spcPts val="0"/>
              </a:spcBef>
              <a:spcAft>
                <a:spcPts val="0"/>
              </a:spcAft>
              <a:buClr>
                <a:srgbClr val="000000"/>
              </a:buClr>
              <a:buSzPts val="700"/>
              <a:buNone/>
              <a:defRPr b="1" sz="7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80" name="Google Shape;4380;p129"/>
          <p:cNvSpPr txBox="1"/>
          <p:nvPr>
            <p:ph idx="8" type="body"/>
          </p:nvPr>
        </p:nvSpPr>
        <p:spPr>
          <a:xfrm>
            <a:off x="6104560" y="4252786"/>
            <a:ext cx="2721900" cy="181200"/>
          </a:xfrm>
          <a:prstGeom prst="rect">
            <a:avLst/>
          </a:prstGeom>
          <a:noFill/>
          <a:ln>
            <a:noFill/>
          </a:ln>
        </p:spPr>
        <p:txBody>
          <a:bodyPr anchorCtr="0" anchor="t" bIns="68575" lIns="0" spcFirstLastPara="1" rIns="109725" wrap="square" tIns="0">
            <a:noAutofit/>
          </a:bodyPr>
          <a:lstStyle>
            <a:lvl1pPr indent="-228600" lvl="0" marL="457200" rtl="0" algn="l">
              <a:lnSpc>
                <a:spcPct val="100000"/>
              </a:lnSpc>
              <a:spcBef>
                <a:spcPts val="0"/>
              </a:spcBef>
              <a:spcAft>
                <a:spcPts val="0"/>
              </a:spcAft>
              <a:buClr>
                <a:srgbClr val="000000"/>
              </a:buClr>
              <a:buSzPts val="700"/>
              <a:buNone/>
              <a:defRPr b="1" sz="7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
        <p:nvSpPr>
          <p:cNvPr id="4381" name="Google Shape;4381;p129"/>
          <p:cNvSpPr txBox="1"/>
          <p:nvPr>
            <p:ph idx="9" type="body"/>
          </p:nvPr>
        </p:nvSpPr>
        <p:spPr>
          <a:xfrm>
            <a:off x="6104560" y="4392872"/>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rgbClr val="000000"/>
              </a:buClr>
              <a:buSzPts val="700"/>
              <a:buNone/>
              <a:defRPr b="0" i="0" sz="700">
                <a:solidFill>
                  <a:srgbClr val="000000"/>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lnSpc>
                <a:spcPct val="100000"/>
              </a:lnSpc>
              <a:spcBef>
                <a:spcPts val="300"/>
              </a:spcBef>
              <a:spcAft>
                <a:spcPts val="0"/>
              </a:spcAft>
              <a:buClr>
                <a:schemeClr val="dk1"/>
              </a:buClr>
              <a:buSzPts val="1400"/>
              <a:buNone/>
              <a:defRPr/>
            </a:lvl6pPr>
            <a:lvl7pPr indent="-228600" lvl="6" marL="3200400" rtl="0" algn="l">
              <a:lnSpc>
                <a:spcPct val="100000"/>
              </a:lnSpc>
              <a:spcBef>
                <a:spcPts val="0"/>
              </a:spcBef>
              <a:spcAft>
                <a:spcPts val="0"/>
              </a:spcAft>
              <a:buClr>
                <a:srgbClr val="000000"/>
              </a:buClr>
              <a:buSzPts val="1400"/>
              <a:buNone/>
              <a:defRPr/>
            </a:lvl7pPr>
            <a:lvl8pPr indent="-317500" lvl="7" marL="3657600" rtl="0" algn="l">
              <a:lnSpc>
                <a:spcPct val="100000"/>
              </a:lnSpc>
              <a:spcBef>
                <a:spcPts val="300"/>
              </a:spcBef>
              <a:spcAft>
                <a:spcPts val="0"/>
              </a:spcAft>
              <a:buClr>
                <a:schemeClr val="dk1"/>
              </a:buClr>
              <a:buSzPts val="1400"/>
              <a:buChar char="•"/>
              <a:defRPr/>
            </a:lvl8pPr>
            <a:lvl9pPr indent="-317500" lvl="8" marL="4114800" rtl="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4382" name="Shape 4382"/>
        <p:cNvGrpSpPr/>
        <p:nvPr/>
      </p:nvGrpSpPr>
      <p:grpSpPr>
        <a:xfrm>
          <a:off x="0" y="0"/>
          <a:ext cx="0" cy="0"/>
          <a:chOff x="0" y="0"/>
          <a:chExt cx="0" cy="0"/>
        </a:xfrm>
      </p:grpSpPr>
      <p:sp>
        <p:nvSpPr>
          <p:cNvPr id="4383" name="Google Shape;4383;p13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0"/>
              </a:lnSpc>
              <a:spcBef>
                <a:spcPts val="0"/>
              </a:spcBef>
              <a:spcAft>
                <a:spcPts val="0"/>
              </a:spcAft>
              <a:buClr>
                <a:srgbClr val="000000"/>
              </a:buClr>
              <a:buSzPts val="2100"/>
              <a:buFont typeface="Quattrocento Sans"/>
              <a:buNone/>
              <a:defRPr sz="2100">
                <a:solidFill>
                  <a:srgbClr val="000000"/>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84" name="Google Shape;4384;p130"/>
          <p:cNvSpPr/>
          <p:nvPr>
            <p:ph idx="2" type="tbl"/>
          </p:nvPr>
        </p:nvSpPr>
        <p:spPr>
          <a:xfrm>
            <a:off x="341996" y="2943639"/>
            <a:ext cx="8479800" cy="410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100"/>
              <a:buFont typeface="Arial"/>
              <a:buNone/>
              <a:defRPr b="0" i="0" sz="13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lack">
  <p:cSld name="Blank black">
    <p:bg>
      <p:bgPr>
        <a:solidFill>
          <a:schemeClr val="dk1"/>
        </a:solidFill>
      </p:bgPr>
    </p:bg>
    <p:spTree>
      <p:nvGrpSpPr>
        <p:cNvPr id="4385" name="Shape 4385"/>
        <p:cNvGrpSpPr/>
        <p:nvPr/>
      </p:nvGrpSpPr>
      <p:grpSpPr>
        <a:xfrm>
          <a:off x="0" y="0"/>
          <a:ext cx="0" cy="0"/>
          <a:chOff x="0" y="0"/>
          <a:chExt cx="0" cy="0"/>
        </a:xfrm>
      </p:grpSpPr>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p:cSld name="Closing slide 2">
    <p:bg>
      <p:bgPr>
        <a:solidFill>
          <a:srgbClr val="000000"/>
        </a:solidFill>
      </p:bgPr>
    </p:bg>
    <p:spTree>
      <p:nvGrpSpPr>
        <p:cNvPr id="4386" name="Shape 4386"/>
        <p:cNvGrpSpPr/>
        <p:nvPr/>
      </p:nvGrpSpPr>
      <p:grpSpPr>
        <a:xfrm>
          <a:off x="0" y="0"/>
          <a:ext cx="0" cy="0"/>
          <a:chOff x="0" y="0"/>
          <a:chExt cx="0" cy="0"/>
        </a:xfrm>
      </p:grpSpPr>
      <p:sp>
        <p:nvSpPr>
          <p:cNvPr id="4387" name="Google Shape;4387;p132"/>
          <p:cNvSpPr txBox="1"/>
          <p:nvPr>
            <p:ph type="title"/>
          </p:nvPr>
        </p:nvSpPr>
        <p:spPr>
          <a:xfrm>
            <a:off x="341996" y="1383958"/>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lgn="l">
              <a:lnSpc>
                <a:spcPct val="100000"/>
              </a:lnSpc>
              <a:spcBef>
                <a:spcPts val="100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388" name="Google Shape;4388;p132"/>
          <p:cNvSpPr txBox="1"/>
          <p:nvPr/>
        </p:nvSpPr>
        <p:spPr>
          <a:xfrm>
            <a:off x="340628" y="4838398"/>
            <a:ext cx="3361500" cy="92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Quattrocento Sans"/>
                <a:ea typeface="Quattrocento Sans"/>
                <a:cs typeface="Quattrocento Sans"/>
                <a:sym typeface="Quattrocento Sans"/>
              </a:rPr>
              <a:t>© Copyright Microsoft Corporation. All rights reserved. </a:t>
            </a:r>
            <a:endParaRPr b="0" i="0" sz="1100" u="none" cap="none" strike="noStrike">
              <a:solidFill>
                <a:srgbClr val="000000"/>
              </a:solidFill>
              <a:latin typeface="Arial"/>
              <a:ea typeface="Arial"/>
              <a:cs typeface="Arial"/>
              <a:sym typeface="Arial"/>
            </a:endParaRPr>
          </a:p>
        </p:txBody>
      </p:sp>
      <p:pic>
        <p:nvPicPr>
          <p:cNvPr id="4389" name="Google Shape;4389;p132"/>
          <p:cNvPicPr preferRelativeResize="0"/>
          <p:nvPr/>
        </p:nvPicPr>
        <p:blipFill rotWithShape="1">
          <a:blip r:embed="rId2">
            <a:alphaModFix/>
          </a:blip>
          <a:srcRect b="0" l="0" r="0" t="0"/>
          <a:stretch/>
        </p:blipFill>
        <p:spPr>
          <a:xfrm>
            <a:off x="340628" y="329483"/>
            <a:ext cx="1001756" cy="142709"/>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1_Text option 2">
    <p:spTree>
      <p:nvGrpSpPr>
        <p:cNvPr id="4390" name="Shape 4390"/>
        <p:cNvGrpSpPr/>
        <p:nvPr/>
      </p:nvGrpSpPr>
      <p:grpSpPr>
        <a:xfrm>
          <a:off x="0" y="0"/>
          <a:ext cx="0" cy="0"/>
          <a:chOff x="0" y="0"/>
          <a:chExt cx="0" cy="0"/>
        </a:xfrm>
      </p:grpSpPr>
      <p:sp>
        <p:nvSpPr>
          <p:cNvPr id="4391" name="Google Shape;4391;p13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1600"/>
              <a:buFont typeface="Quattrocento Sans"/>
              <a:buNone/>
              <a:defRPr sz="2100">
                <a:solidFill>
                  <a:schemeClr val="dk1"/>
                </a:solidFill>
              </a:defRPr>
            </a:lvl1pPr>
            <a:lvl2pPr lvl="1" rtl="0" algn="l">
              <a:lnSpc>
                <a:spcPct val="100000"/>
              </a:lnSpc>
              <a:spcBef>
                <a:spcPts val="0"/>
              </a:spcBef>
              <a:spcAft>
                <a:spcPts val="0"/>
              </a:spcAft>
              <a:buSzPts val="800"/>
              <a:buNone/>
              <a:defRPr/>
            </a:lvl2pPr>
            <a:lvl3pPr lvl="2" rtl="0" algn="l">
              <a:lnSpc>
                <a:spcPct val="100000"/>
              </a:lnSpc>
              <a:spcBef>
                <a:spcPts val="0"/>
              </a:spcBef>
              <a:spcAft>
                <a:spcPts val="0"/>
              </a:spcAft>
              <a:buSzPts val="800"/>
              <a:buNone/>
              <a:defRPr/>
            </a:lvl3pPr>
            <a:lvl4pPr lvl="3" rtl="0" algn="l">
              <a:lnSpc>
                <a:spcPct val="100000"/>
              </a:lnSpc>
              <a:spcBef>
                <a:spcPts val="0"/>
              </a:spcBef>
              <a:spcAft>
                <a:spcPts val="0"/>
              </a:spcAft>
              <a:buSzPts val="800"/>
              <a:buNone/>
              <a:defRPr/>
            </a:lvl4pPr>
            <a:lvl5pPr lvl="4" rtl="0" algn="l">
              <a:lnSpc>
                <a:spcPct val="100000"/>
              </a:lnSpc>
              <a:spcBef>
                <a:spcPts val="0"/>
              </a:spcBef>
              <a:spcAft>
                <a:spcPts val="0"/>
              </a:spcAft>
              <a:buSzPts val="800"/>
              <a:buNone/>
              <a:defRPr/>
            </a:lvl5pPr>
            <a:lvl6pPr lvl="5" rtl="0" algn="l">
              <a:lnSpc>
                <a:spcPct val="100000"/>
              </a:lnSpc>
              <a:spcBef>
                <a:spcPts val="0"/>
              </a:spcBef>
              <a:spcAft>
                <a:spcPts val="0"/>
              </a:spcAft>
              <a:buSzPts val="800"/>
              <a:buNone/>
              <a:defRPr/>
            </a:lvl6pPr>
            <a:lvl7pPr lvl="6" rtl="0" algn="l">
              <a:lnSpc>
                <a:spcPct val="100000"/>
              </a:lnSpc>
              <a:spcBef>
                <a:spcPts val="0"/>
              </a:spcBef>
              <a:spcAft>
                <a:spcPts val="0"/>
              </a:spcAft>
              <a:buSzPts val="800"/>
              <a:buNone/>
              <a:defRPr/>
            </a:lvl7pPr>
            <a:lvl8pPr lvl="7" rtl="0" algn="l">
              <a:lnSpc>
                <a:spcPct val="100000"/>
              </a:lnSpc>
              <a:spcBef>
                <a:spcPts val="0"/>
              </a:spcBef>
              <a:spcAft>
                <a:spcPts val="0"/>
              </a:spcAft>
              <a:buSzPts val="800"/>
              <a:buNone/>
              <a:defRPr/>
            </a:lvl8pPr>
            <a:lvl9pPr lvl="8" rtl="0" algn="l">
              <a:lnSpc>
                <a:spcPct val="100000"/>
              </a:lnSpc>
              <a:spcBef>
                <a:spcPts val="0"/>
              </a:spcBef>
              <a:spcAft>
                <a:spcPts val="0"/>
              </a:spcAft>
              <a:buSzPts val="800"/>
              <a:buNone/>
              <a:defRPr/>
            </a:lvl9pPr>
          </a:lstStyle>
          <a:p/>
        </p:txBody>
      </p:sp>
      <p:sp>
        <p:nvSpPr>
          <p:cNvPr id="4392" name="Google Shape;4392;p133"/>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7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7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chemeClr val="dk1"/>
              </a:buClr>
              <a:buSzPts val="900"/>
              <a:buNone/>
              <a:defRPr/>
            </a:lvl4pPr>
            <a:lvl5pPr indent="-228600" lvl="4" marL="2286000" rtl="0" algn="l">
              <a:lnSpc>
                <a:spcPct val="100000"/>
              </a:lnSpc>
              <a:spcBef>
                <a:spcPts val="0"/>
              </a:spcBef>
              <a:spcAft>
                <a:spcPts val="0"/>
              </a:spcAft>
              <a:buClr>
                <a:schemeClr val="dk1"/>
              </a:buClr>
              <a:buSzPts val="600"/>
              <a:buNone/>
              <a:defRPr/>
            </a:lvl5pPr>
            <a:lvl6pPr indent="-228600" lvl="5" marL="2743200" rtl="0" algn="l">
              <a:lnSpc>
                <a:spcPct val="100000"/>
              </a:lnSpc>
              <a:spcBef>
                <a:spcPts val="300"/>
              </a:spcBef>
              <a:spcAft>
                <a:spcPts val="0"/>
              </a:spcAft>
              <a:buClr>
                <a:schemeClr val="dk1"/>
              </a:buClr>
              <a:buSzPts val="1000"/>
              <a:buNone/>
              <a:defRPr/>
            </a:lvl6pPr>
            <a:lvl7pPr indent="-228600" lvl="6" marL="3200400" rtl="0" algn="l">
              <a:lnSpc>
                <a:spcPct val="100000"/>
              </a:lnSpc>
              <a:spcBef>
                <a:spcPts val="0"/>
              </a:spcBef>
              <a:spcAft>
                <a:spcPts val="0"/>
              </a:spcAft>
              <a:buClr>
                <a:schemeClr val="dk1"/>
              </a:buClr>
              <a:buSzPts val="1000"/>
              <a:buNone/>
              <a:defRPr/>
            </a:lvl7pPr>
            <a:lvl8pPr indent="-292100" lvl="7" marL="3657600" rtl="0" algn="l">
              <a:lnSpc>
                <a:spcPct val="100000"/>
              </a:lnSpc>
              <a:spcBef>
                <a:spcPts val="300"/>
              </a:spcBef>
              <a:spcAft>
                <a:spcPts val="0"/>
              </a:spcAft>
              <a:buClr>
                <a:schemeClr val="dk1"/>
              </a:buClr>
              <a:buSzPts val="1000"/>
              <a:buChar char="•"/>
              <a:defRPr/>
            </a:lvl8pPr>
            <a:lvl9pPr indent="-292100" lvl="8" marL="4114800" rtl="0" algn="l">
              <a:lnSpc>
                <a:spcPct val="100000"/>
              </a:lnSpc>
              <a:spcBef>
                <a:spcPts val="300"/>
              </a:spcBef>
              <a:spcAft>
                <a:spcPts val="0"/>
              </a:spcAft>
              <a:buClr>
                <a:schemeClr val="dk1"/>
              </a:buClr>
              <a:buSzPts val="1000"/>
              <a:buChar char="•"/>
              <a:defRPr/>
            </a:lvl9pPr>
          </a:lstStyle>
          <a:p/>
        </p:txBody>
      </p:sp>
      <p:sp>
        <p:nvSpPr>
          <p:cNvPr id="4393" name="Google Shape;4393;p133"/>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7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7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900"/>
              <a:buNone/>
              <a:defRPr/>
            </a:lvl3pPr>
            <a:lvl4pPr indent="-228600" lvl="3" marL="1828800" rtl="0" algn="l">
              <a:lnSpc>
                <a:spcPct val="100000"/>
              </a:lnSpc>
              <a:spcBef>
                <a:spcPts val="0"/>
              </a:spcBef>
              <a:spcAft>
                <a:spcPts val="0"/>
              </a:spcAft>
              <a:buClr>
                <a:schemeClr val="dk1"/>
              </a:buClr>
              <a:buSzPts val="900"/>
              <a:buNone/>
              <a:defRPr/>
            </a:lvl4pPr>
            <a:lvl5pPr indent="-228600" lvl="4" marL="2286000" rtl="0" algn="l">
              <a:lnSpc>
                <a:spcPct val="100000"/>
              </a:lnSpc>
              <a:spcBef>
                <a:spcPts val="0"/>
              </a:spcBef>
              <a:spcAft>
                <a:spcPts val="0"/>
              </a:spcAft>
              <a:buClr>
                <a:schemeClr val="dk1"/>
              </a:buClr>
              <a:buSzPts val="600"/>
              <a:buNone/>
              <a:defRPr/>
            </a:lvl5pPr>
            <a:lvl6pPr indent="-228600" lvl="5" marL="2743200" rtl="0" algn="l">
              <a:lnSpc>
                <a:spcPct val="100000"/>
              </a:lnSpc>
              <a:spcBef>
                <a:spcPts val="300"/>
              </a:spcBef>
              <a:spcAft>
                <a:spcPts val="0"/>
              </a:spcAft>
              <a:buClr>
                <a:schemeClr val="dk1"/>
              </a:buClr>
              <a:buSzPts val="1000"/>
              <a:buNone/>
              <a:defRPr/>
            </a:lvl6pPr>
            <a:lvl7pPr indent="-228600" lvl="6" marL="3200400" rtl="0" algn="l">
              <a:lnSpc>
                <a:spcPct val="100000"/>
              </a:lnSpc>
              <a:spcBef>
                <a:spcPts val="0"/>
              </a:spcBef>
              <a:spcAft>
                <a:spcPts val="0"/>
              </a:spcAft>
              <a:buClr>
                <a:schemeClr val="dk1"/>
              </a:buClr>
              <a:buSzPts val="1000"/>
              <a:buNone/>
              <a:defRPr/>
            </a:lvl7pPr>
            <a:lvl8pPr indent="-292100" lvl="7" marL="3657600" rtl="0" algn="l">
              <a:lnSpc>
                <a:spcPct val="100000"/>
              </a:lnSpc>
              <a:spcBef>
                <a:spcPts val="300"/>
              </a:spcBef>
              <a:spcAft>
                <a:spcPts val="0"/>
              </a:spcAft>
              <a:buClr>
                <a:schemeClr val="dk1"/>
              </a:buClr>
              <a:buSzPts val="1000"/>
              <a:buChar char="•"/>
              <a:defRPr/>
            </a:lvl8pPr>
            <a:lvl9pPr indent="-292100" lvl="8" marL="4114800" rtl="0" algn="l">
              <a:lnSpc>
                <a:spcPct val="100000"/>
              </a:lnSpc>
              <a:spcBef>
                <a:spcPts val="300"/>
              </a:spcBef>
              <a:spcAft>
                <a:spcPts val="0"/>
              </a:spcAft>
              <a:buClr>
                <a:schemeClr val="dk1"/>
              </a:buClr>
              <a:buSzPts val="1000"/>
              <a:buChar char="•"/>
              <a:defRPr/>
            </a:lvl9pPr>
          </a:lstStyle>
          <a:p/>
        </p:txBody>
      </p:sp>
      <p:sp>
        <p:nvSpPr>
          <p:cNvPr id="4394" name="Google Shape;4394;p133"/>
          <p:cNvSpPr txBox="1"/>
          <p:nvPr>
            <p:ph idx="11" type="ftr"/>
          </p:nvPr>
        </p:nvSpPr>
        <p:spPr>
          <a:xfrm>
            <a:off x="271378" y="4837645"/>
            <a:ext cx="8690100" cy="88800"/>
          </a:xfrm>
          <a:prstGeom prst="rect">
            <a:avLst/>
          </a:prstGeom>
          <a:noFill/>
          <a:ln>
            <a:noFill/>
          </a:ln>
        </p:spPr>
        <p:txBody>
          <a:bodyPr anchorCtr="0" anchor="ctr" bIns="25200" lIns="50425" spcFirstLastPara="1" rIns="50425" wrap="square" tIns="25200">
            <a:noAutofit/>
          </a:bodyPr>
          <a:lstStyle>
            <a:lvl1pPr lvl="0" marR="0" rtl="0" algn="l">
              <a:lnSpc>
                <a:spcPct val="100000"/>
              </a:lnSpc>
              <a:spcBef>
                <a:spcPts val="0"/>
              </a:spcBef>
              <a:spcAft>
                <a:spcPts val="0"/>
              </a:spcAft>
              <a:buClr>
                <a:srgbClr val="8F8F91"/>
              </a:buClr>
              <a:buSzPts val="800"/>
              <a:buFont typeface="Quattrocento Sans"/>
              <a:buNone/>
              <a:defRPr b="0" i="0" sz="500" u="none" cap="none" strike="noStrike">
                <a:solidFill>
                  <a:srgbClr val="8F8F9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chemeClr val="dk1"/>
              </a:buClr>
              <a:buSzPts val="800"/>
              <a:buFont typeface="Quattrocento Sans"/>
              <a:buNone/>
              <a:defRPr b="0" i="0" sz="1400" u="none" cap="none" strike="noStrike">
                <a:solidFill>
                  <a:schemeClr val="dk1"/>
                </a:solidFill>
                <a:latin typeface="Quattrocento Sans"/>
                <a:ea typeface="Quattrocento Sans"/>
                <a:cs typeface="Quattrocento Sans"/>
                <a:sym typeface="Quattrocento Sans"/>
              </a:defRPr>
            </a:lvl9pPr>
          </a:lstStyle>
          <a:p/>
        </p:txBody>
      </p:sp>
      <p:pic>
        <p:nvPicPr>
          <p:cNvPr descr="A close up of a logo&#10;&#10;Description automatically generated" id="4395" name="Google Shape;4395;p133"/>
          <p:cNvPicPr preferRelativeResize="0"/>
          <p:nvPr/>
        </p:nvPicPr>
        <p:blipFill rotWithShape="1">
          <a:blip r:embed="rId2">
            <a:alphaModFix/>
          </a:blip>
          <a:srcRect b="0" l="0" r="0" t="0"/>
          <a:stretch/>
        </p:blipFill>
        <p:spPr>
          <a:xfrm>
            <a:off x="7737213" y="291914"/>
            <a:ext cx="1084587" cy="210062"/>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4396" name="Shape 4396"/>
        <p:cNvGrpSpPr/>
        <p:nvPr/>
      </p:nvGrpSpPr>
      <p:grpSpPr>
        <a:xfrm>
          <a:off x="0" y="0"/>
          <a:ext cx="0" cy="0"/>
          <a:chOff x="0" y="0"/>
          <a:chExt cx="0" cy="0"/>
        </a:xfrm>
      </p:grpSpPr>
      <p:sp>
        <p:nvSpPr>
          <p:cNvPr id="4397" name="Google Shape;4397;p134"/>
          <p:cNvSpPr txBox="1"/>
          <p:nvPr>
            <p:ph idx="1" type="body"/>
          </p:nvPr>
        </p:nvSpPr>
        <p:spPr>
          <a:xfrm>
            <a:off x="363538" y="1589564"/>
            <a:ext cx="8399400" cy="1776000"/>
          </a:xfrm>
          <a:prstGeom prst="rect">
            <a:avLst/>
          </a:prstGeom>
          <a:noFill/>
          <a:ln>
            <a:noFill/>
          </a:ln>
        </p:spPr>
        <p:txBody>
          <a:bodyPr anchorCtr="0" anchor="ctr" bIns="68575" lIns="68575" spcFirstLastPara="1" rIns="68575" wrap="square" tIns="68575">
            <a:noAutofit/>
          </a:bodyPr>
          <a:lstStyle>
            <a:lvl1pPr indent="-228600" lvl="0" marL="457200" marR="0" rtl="0" algn="ctr">
              <a:lnSpc>
                <a:spcPct val="100000"/>
              </a:lnSpc>
              <a:spcBef>
                <a:spcPts val="1100"/>
              </a:spcBef>
              <a:spcAft>
                <a:spcPts val="0"/>
              </a:spcAft>
              <a:buClr>
                <a:schemeClr val="lt1"/>
              </a:buClr>
              <a:buSzPts val="36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4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1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2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0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9pPr>
          </a:lstStyle>
          <a:p/>
        </p:txBody>
      </p:sp>
      <p:pic>
        <p:nvPicPr>
          <p:cNvPr id="4398" name="Google Shape;4398;p134"/>
          <p:cNvPicPr preferRelativeResize="0"/>
          <p:nvPr/>
        </p:nvPicPr>
        <p:blipFill rotWithShape="1">
          <a:blip r:embed="rId2">
            <a:alphaModFix/>
          </a:blip>
          <a:srcRect b="0" l="0" r="0" t="0"/>
          <a:stretch/>
        </p:blipFill>
        <p:spPr>
          <a:xfrm>
            <a:off x="7944536" y="4866500"/>
            <a:ext cx="1001269" cy="157503"/>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4399" name="Shape 4399"/>
        <p:cNvGrpSpPr/>
        <p:nvPr/>
      </p:nvGrpSpPr>
      <p:grpSpPr>
        <a:xfrm>
          <a:off x="0" y="0"/>
          <a:ext cx="0" cy="0"/>
          <a:chOff x="0" y="0"/>
          <a:chExt cx="0" cy="0"/>
        </a:xfrm>
      </p:grpSpPr>
      <p:sp>
        <p:nvSpPr>
          <p:cNvPr id="4400" name="Google Shape;4400;p135"/>
          <p:cNvSpPr txBox="1"/>
          <p:nvPr>
            <p:ph type="title"/>
          </p:nvPr>
        </p:nvSpPr>
        <p:spPr>
          <a:xfrm>
            <a:off x="254760" y="206375"/>
            <a:ext cx="8560500" cy="8574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Source Sans Pro"/>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100"/>
              <a:buFont typeface="Arial"/>
              <a:buNone/>
              <a:defRPr b="0" i="0" sz="4000" u="none" cap="none" strike="noStrike">
                <a:solidFill>
                  <a:schemeClr val="dk1"/>
                </a:solidFill>
                <a:latin typeface="Arial"/>
                <a:ea typeface="Arial"/>
                <a:cs typeface="Arial"/>
                <a:sym typeface="Arial"/>
              </a:defRPr>
            </a:lvl9pPr>
          </a:lstStyle>
          <a:p/>
        </p:txBody>
      </p:sp>
      <p:sp>
        <p:nvSpPr>
          <p:cNvPr id="4401" name="Google Shape;4401;p135"/>
          <p:cNvSpPr txBox="1"/>
          <p:nvPr>
            <p:ph idx="1" type="body"/>
          </p:nvPr>
        </p:nvSpPr>
        <p:spPr>
          <a:xfrm>
            <a:off x="254760" y="1312863"/>
            <a:ext cx="8560500" cy="3394200"/>
          </a:xfrm>
          <a:prstGeom prst="rect">
            <a:avLst/>
          </a:prstGeom>
          <a:noFill/>
          <a:ln>
            <a:noFill/>
          </a:ln>
        </p:spPr>
        <p:txBody>
          <a:bodyPr anchorCtr="0" anchor="t" bIns="68575" lIns="68575" spcFirstLastPara="1" rIns="68575" wrap="square" tIns="68575">
            <a:noAutofit/>
          </a:bodyPr>
          <a:lstStyle>
            <a:lvl1pPr indent="-330200" lvl="0" marL="457200" marR="0" rtl="0" algn="l">
              <a:lnSpc>
                <a:spcPct val="100000"/>
              </a:lnSpc>
              <a:spcBef>
                <a:spcPts val="500"/>
              </a:spcBef>
              <a:spcAft>
                <a:spcPts val="0"/>
              </a:spcAft>
              <a:buClr>
                <a:schemeClr val="lt1"/>
              </a:buClr>
              <a:buSzPts val="1600"/>
              <a:buFont typeface="Arial"/>
              <a:buChar char="•"/>
              <a:defRPr b="0" i="0" sz="2400" u="none" cap="none" strike="noStrike">
                <a:solidFill>
                  <a:schemeClr val="lt1"/>
                </a:solidFill>
                <a:latin typeface="Source Sans Pro"/>
                <a:ea typeface="Source Sans Pro"/>
                <a:cs typeface="Source Sans Pro"/>
                <a:sym typeface="Source Sans Pro"/>
              </a:defRPr>
            </a:lvl1pPr>
            <a:lvl2pPr indent="-317500" lvl="1" marL="914400" marR="0" rtl="0" algn="l">
              <a:lnSpc>
                <a:spcPct val="100000"/>
              </a:lnSpc>
              <a:spcBef>
                <a:spcPts val="400"/>
              </a:spcBef>
              <a:spcAft>
                <a:spcPts val="0"/>
              </a:spcAft>
              <a:buClr>
                <a:schemeClr val="lt1"/>
              </a:buClr>
              <a:buSzPts val="1400"/>
              <a:buFont typeface="Arial"/>
              <a:buChar char="•"/>
              <a:defRPr b="0" i="0" sz="20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400"/>
              </a:spcBef>
              <a:spcAft>
                <a:spcPts val="0"/>
              </a:spcAft>
              <a:buClr>
                <a:schemeClr val="lt1"/>
              </a:buClr>
              <a:buSzPts val="11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04800" lvl="3" marL="1828800" marR="0" rtl="0" algn="l">
              <a:lnSpc>
                <a:spcPct val="100000"/>
              </a:lnSpc>
              <a:spcBef>
                <a:spcPts val="400"/>
              </a:spcBef>
              <a:spcAft>
                <a:spcPts val="0"/>
              </a:spcAft>
              <a:buClr>
                <a:schemeClr val="lt1"/>
              </a:buClr>
              <a:buSzPts val="1200"/>
              <a:buFont typeface="Arial"/>
              <a:buChar char="•"/>
              <a:defRPr b="0" i="0" sz="18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300"/>
              </a:spcBef>
              <a:spcAft>
                <a:spcPts val="0"/>
              </a:spcAft>
              <a:buClr>
                <a:schemeClr val="lt1"/>
              </a:buClr>
              <a:buSzPts val="10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23850" lvl="5" marL="27432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6pPr>
            <a:lvl7pPr indent="-323850" lvl="6" marL="32004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7pPr>
            <a:lvl8pPr indent="-323850" lvl="7" marL="36576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8pPr>
            <a:lvl9pPr indent="-323850" lvl="8" marL="4114800" marR="0" rtl="0" algn="l">
              <a:lnSpc>
                <a:spcPct val="100000"/>
              </a:lnSpc>
              <a:spcBef>
                <a:spcPts val="400"/>
              </a:spcBef>
              <a:spcAft>
                <a:spcPts val="0"/>
              </a:spcAft>
              <a:buClr>
                <a:schemeClr val="dk1"/>
              </a:buClr>
              <a:buSzPts val="1500"/>
              <a:buFont typeface="Arial"/>
              <a:buChar char="•"/>
              <a:defRPr b="0" i="0" sz="2000" u="none" cap="none" strike="noStrike">
                <a:solidFill>
                  <a:schemeClr val="dk1"/>
                </a:solidFill>
                <a:latin typeface="Calibri"/>
                <a:ea typeface="Calibri"/>
                <a:cs typeface="Calibri"/>
                <a:sym typeface="Calibri"/>
              </a:defRPr>
            </a:lvl9pPr>
          </a:lstStyle>
          <a:p/>
        </p:txBody>
      </p:sp>
      <p:pic>
        <p:nvPicPr>
          <p:cNvPr id="4402" name="Google Shape;4402;p135"/>
          <p:cNvPicPr preferRelativeResize="0"/>
          <p:nvPr/>
        </p:nvPicPr>
        <p:blipFill rotWithShape="1">
          <a:blip r:embed="rId2">
            <a:alphaModFix/>
          </a:blip>
          <a:srcRect b="0" l="0" r="0" t="0"/>
          <a:stretch/>
        </p:blipFill>
        <p:spPr>
          <a:xfrm>
            <a:off x="7944536" y="4866500"/>
            <a:ext cx="1001269" cy="157503"/>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4407" name="Shape 4407"/>
        <p:cNvGrpSpPr/>
        <p:nvPr/>
      </p:nvGrpSpPr>
      <p:grpSpPr>
        <a:xfrm>
          <a:off x="0" y="0"/>
          <a:ext cx="0" cy="0"/>
          <a:chOff x="0" y="0"/>
          <a:chExt cx="0" cy="0"/>
        </a:xfrm>
      </p:grpSpPr>
      <p:pic>
        <p:nvPicPr>
          <p:cNvPr descr="A picture containing red, light&#10;&#10;Description automatically generated" id="4408" name="Google Shape;4408;p137"/>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409" name="Google Shape;4409;p137"/>
          <p:cNvPicPr preferRelativeResize="0"/>
          <p:nvPr/>
        </p:nvPicPr>
        <p:blipFill rotWithShape="1">
          <a:blip r:embed="rId3">
            <a:alphaModFix/>
          </a:blip>
          <a:srcRect b="0" l="0" r="0" t="0"/>
          <a:stretch/>
        </p:blipFill>
        <p:spPr>
          <a:xfrm>
            <a:off x="380402" y="2133689"/>
            <a:ext cx="4320498" cy="67963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p:cSld name="Title Slide 3 ">
    <p:bg>
      <p:bgPr>
        <a:solidFill>
          <a:schemeClr val="accent2"/>
        </a:solidFill>
      </p:bgPr>
    </p:bg>
    <p:spTree>
      <p:nvGrpSpPr>
        <p:cNvPr id="55" name="Shape 55"/>
        <p:cNvGrpSpPr/>
        <p:nvPr/>
      </p:nvGrpSpPr>
      <p:grpSpPr>
        <a:xfrm>
          <a:off x="0" y="0"/>
          <a:ext cx="0" cy="0"/>
          <a:chOff x="0" y="0"/>
          <a:chExt cx="0" cy="0"/>
        </a:xfrm>
      </p:grpSpPr>
      <p:grpSp>
        <p:nvGrpSpPr>
          <p:cNvPr id="56" name="Google Shape;56;p15"/>
          <p:cNvGrpSpPr/>
          <p:nvPr/>
        </p:nvGrpSpPr>
        <p:grpSpPr>
          <a:xfrm>
            <a:off x="0" y="-1"/>
            <a:ext cx="9144575" cy="5143756"/>
            <a:chOff x="0" y="-1"/>
            <a:chExt cx="12436523" cy="6994501"/>
          </a:xfrm>
        </p:grpSpPr>
        <p:sp>
          <p:nvSpPr>
            <p:cNvPr id="57" name="Google Shape;57;p15"/>
            <p:cNvSpPr/>
            <p:nvPr/>
          </p:nvSpPr>
          <p:spPr>
            <a:xfrm>
              <a:off x="2249423" y="0"/>
              <a:ext cx="10187100" cy="6994500"/>
            </a:xfrm>
            <a:prstGeom prst="rect">
              <a:avLst/>
            </a:prstGeom>
            <a:solidFill>
              <a:srgbClr val="FFFFFF"/>
            </a:solidFill>
            <a:ln>
              <a:noFill/>
            </a:ln>
          </p:spPr>
        </p:sp>
        <p:sp>
          <p:nvSpPr>
            <p:cNvPr id="58" name="Google Shape;58;p15"/>
            <p:cNvSpPr/>
            <p:nvPr/>
          </p:nvSpPr>
          <p:spPr>
            <a:xfrm>
              <a:off x="0" y="-1"/>
              <a:ext cx="2408100" cy="6994500"/>
            </a:xfrm>
            <a:prstGeom prst="rect">
              <a:avLst/>
            </a:prstGeom>
            <a:solidFill>
              <a:srgbClr val="E2E3E2"/>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59" name="Google Shape;59;p15"/>
          <p:cNvSpPr/>
          <p:nvPr/>
        </p:nvSpPr>
        <p:spPr>
          <a:xfrm>
            <a:off x="319818" y="1596197"/>
            <a:ext cx="5608500" cy="2689800"/>
          </a:xfrm>
          <a:prstGeom prst="rect">
            <a:avLst/>
          </a:prstGeom>
          <a:solidFill>
            <a:schemeClr val="dk2"/>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60" name="Google Shape;60;p15"/>
          <p:cNvSpPr txBox="1"/>
          <p:nvPr>
            <p:ph idx="1" type="body"/>
          </p:nvPr>
        </p:nvSpPr>
        <p:spPr>
          <a:xfrm>
            <a:off x="647439" y="3371427"/>
            <a:ext cx="4880400" cy="5025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lt1"/>
              </a:buClr>
              <a:buSzPts val="1200"/>
              <a:buNone/>
              <a:defRPr sz="1300">
                <a:solidFill>
                  <a:schemeClr val="lt1"/>
                </a:solidFill>
              </a:defRPr>
            </a:lvl1pPr>
            <a:lvl2pPr indent="-228600" lvl="1" marL="914400" algn="l">
              <a:lnSpc>
                <a:spcPct val="100000"/>
              </a:lnSpc>
              <a:spcBef>
                <a:spcPts val="0"/>
              </a:spcBef>
              <a:spcAft>
                <a:spcPts val="0"/>
              </a:spcAft>
              <a:buClr>
                <a:schemeClr val="lt1"/>
              </a:buClr>
              <a:buSzPts val="1200"/>
              <a:buNone/>
              <a:defRPr sz="1300">
                <a:solidFill>
                  <a:schemeClr val="lt1"/>
                </a:solidFill>
              </a:defRPr>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61" name="Google Shape;61;p15"/>
          <p:cNvSpPr txBox="1"/>
          <p:nvPr>
            <p:ph type="title"/>
          </p:nvPr>
        </p:nvSpPr>
        <p:spPr>
          <a:xfrm>
            <a:off x="604351" y="2008178"/>
            <a:ext cx="49236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strike="noStrike">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4410" name="Shape 4410"/>
        <p:cNvGrpSpPr/>
        <p:nvPr/>
      </p:nvGrpSpPr>
      <p:grpSpPr>
        <a:xfrm>
          <a:off x="0" y="0"/>
          <a:ext cx="0" cy="0"/>
          <a:chOff x="0" y="0"/>
          <a:chExt cx="0" cy="0"/>
        </a:xfrm>
      </p:grpSpPr>
      <p:pic>
        <p:nvPicPr>
          <p:cNvPr descr="A picture containing person, black, holding, white&#10;&#10;Description automatically generated" id="4411" name="Google Shape;4411;p13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412" name="Google Shape;4412;p138"/>
          <p:cNvSpPr txBox="1"/>
          <p:nvPr>
            <p:ph type="ctrTitle"/>
          </p:nvPr>
        </p:nvSpPr>
        <p:spPr>
          <a:xfrm>
            <a:off x="345735" y="841772"/>
            <a:ext cx="6858000" cy="1790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6000"/>
              <a:buFont typeface="Barlow"/>
              <a:buNone/>
              <a:defRPr sz="45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13" name="Google Shape;4413;p138"/>
          <p:cNvSpPr txBox="1"/>
          <p:nvPr>
            <p:ph idx="1" type="subTitle"/>
          </p:nvPr>
        </p:nvSpPr>
        <p:spPr>
          <a:xfrm>
            <a:off x="345735" y="2701528"/>
            <a:ext cx="6858000" cy="1241700"/>
          </a:xfrm>
          <a:prstGeom prst="rect">
            <a:avLst/>
          </a:prstGeom>
          <a:noFill/>
          <a:ln>
            <a:noFill/>
          </a:ln>
        </p:spPr>
        <p:txBody>
          <a:bodyPr anchorCtr="0" anchor="t" bIns="45700" lIns="0" spcFirstLastPara="1" rIns="0" wrap="square" tIns="45700">
            <a:noAutofit/>
          </a:bodyPr>
          <a:lstStyle>
            <a:lvl1pPr lvl="0" rtl="0" algn="l">
              <a:lnSpc>
                <a:spcPct val="90000"/>
              </a:lnSpc>
              <a:spcBef>
                <a:spcPts val="750"/>
              </a:spcBef>
              <a:spcAft>
                <a:spcPts val="0"/>
              </a:spcAft>
              <a:buSzPts val="1800"/>
              <a:buNone/>
              <a:defRPr sz="1800">
                <a:solidFill>
                  <a:schemeClr val="lt1"/>
                </a:solidFill>
              </a:defRPr>
            </a:lvl1pPr>
            <a:lvl2pPr lvl="1" rtl="0" algn="ctr">
              <a:lnSpc>
                <a:spcPct val="90000"/>
              </a:lnSpc>
              <a:spcBef>
                <a:spcPts val="375"/>
              </a:spcBef>
              <a:spcAft>
                <a:spcPts val="0"/>
              </a:spcAft>
              <a:buSzPts val="1500"/>
              <a:buNone/>
              <a:defRPr sz="1500"/>
            </a:lvl2pPr>
            <a:lvl3pPr lvl="2" rtl="0" algn="ctr">
              <a:lnSpc>
                <a:spcPct val="90000"/>
              </a:lnSpc>
              <a:spcBef>
                <a:spcPts val="375"/>
              </a:spcBef>
              <a:spcAft>
                <a:spcPts val="0"/>
              </a:spcAft>
              <a:buSzPts val="1350"/>
              <a:buNone/>
              <a:defRPr sz="1350"/>
            </a:lvl3pPr>
            <a:lvl4pPr lvl="3" rtl="0" algn="ctr">
              <a:lnSpc>
                <a:spcPct val="90000"/>
              </a:lnSpc>
              <a:spcBef>
                <a:spcPts val="375"/>
              </a:spcBef>
              <a:spcAft>
                <a:spcPts val="0"/>
              </a:spcAft>
              <a:buSzPts val="1200"/>
              <a:buNone/>
              <a:defRPr sz="1200"/>
            </a:lvl4pPr>
            <a:lvl5pPr lvl="4" rtl="0" algn="ctr">
              <a:lnSpc>
                <a:spcPct val="90000"/>
              </a:lnSpc>
              <a:spcBef>
                <a:spcPts val="375"/>
              </a:spcBef>
              <a:spcAft>
                <a:spcPts val="0"/>
              </a:spcAft>
              <a:buSzPts val="1200"/>
              <a:buNone/>
              <a:defRPr sz="1200"/>
            </a:lvl5pPr>
            <a:lvl6pPr lvl="5" rtl="0" algn="ctr">
              <a:lnSpc>
                <a:spcPct val="90000"/>
              </a:lnSpc>
              <a:spcBef>
                <a:spcPts val="375"/>
              </a:spcBef>
              <a:spcAft>
                <a:spcPts val="0"/>
              </a:spcAft>
              <a:buClr>
                <a:schemeClr val="dk1"/>
              </a:buClr>
              <a:buSzPts val="1600"/>
              <a:buNone/>
              <a:defRPr sz="1200"/>
            </a:lvl6pPr>
            <a:lvl7pPr lvl="6" rtl="0" algn="ctr">
              <a:lnSpc>
                <a:spcPct val="90000"/>
              </a:lnSpc>
              <a:spcBef>
                <a:spcPts val="375"/>
              </a:spcBef>
              <a:spcAft>
                <a:spcPts val="0"/>
              </a:spcAft>
              <a:buClr>
                <a:schemeClr val="dk1"/>
              </a:buClr>
              <a:buSzPts val="1600"/>
              <a:buNone/>
              <a:defRPr sz="1200"/>
            </a:lvl7pPr>
            <a:lvl8pPr lvl="7" rtl="0" algn="ctr">
              <a:lnSpc>
                <a:spcPct val="90000"/>
              </a:lnSpc>
              <a:spcBef>
                <a:spcPts val="375"/>
              </a:spcBef>
              <a:spcAft>
                <a:spcPts val="0"/>
              </a:spcAft>
              <a:buClr>
                <a:schemeClr val="dk1"/>
              </a:buClr>
              <a:buSzPts val="1600"/>
              <a:buNone/>
              <a:defRPr sz="1200"/>
            </a:lvl8pPr>
            <a:lvl9pPr lvl="8" rtl="0" algn="ctr">
              <a:lnSpc>
                <a:spcPct val="90000"/>
              </a:lnSpc>
              <a:spcBef>
                <a:spcPts val="375"/>
              </a:spcBef>
              <a:spcAft>
                <a:spcPts val="0"/>
              </a:spcAft>
              <a:buClr>
                <a:schemeClr val="dk1"/>
              </a:buClr>
              <a:buSzPts val="1600"/>
              <a:buNone/>
              <a:defRPr sz="1200"/>
            </a:lvl9pPr>
          </a:lstStyle>
          <a:p/>
        </p:txBody>
      </p:sp>
      <p:pic>
        <p:nvPicPr>
          <p:cNvPr id="4414" name="Google Shape;4414;p138"/>
          <p:cNvPicPr preferRelativeResize="0"/>
          <p:nvPr/>
        </p:nvPicPr>
        <p:blipFill rotWithShape="1">
          <a:blip r:embed="rId3">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4415" name="Shape 4415"/>
        <p:cNvGrpSpPr/>
        <p:nvPr/>
      </p:nvGrpSpPr>
      <p:grpSpPr>
        <a:xfrm>
          <a:off x="0" y="0"/>
          <a:ext cx="0" cy="0"/>
          <a:chOff x="0" y="0"/>
          <a:chExt cx="0" cy="0"/>
        </a:xfrm>
      </p:grpSpPr>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Blank_logo">
    <p:bg>
      <p:bgPr>
        <a:solidFill>
          <a:schemeClr val="accent1"/>
        </a:solidFill>
      </p:bgPr>
    </p:bg>
    <p:spTree>
      <p:nvGrpSpPr>
        <p:cNvPr id="4416" name="Shape 4416"/>
        <p:cNvGrpSpPr/>
        <p:nvPr/>
      </p:nvGrpSpPr>
      <p:grpSpPr>
        <a:xfrm>
          <a:off x="0" y="0"/>
          <a:ext cx="0" cy="0"/>
          <a:chOff x="0" y="0"/>
          <a:chExt cx="0" cy="0"/>
        </a:xfrm>
      </p:grpSpPr>
      <p:pic>
        <p:nvPicPr>
          <p:cNvPr id="4417" name="Google Shape;4417;p140"/>
          <p:cNvPicPr preferRelativeResize="0"/>
          <p:nvPr/>
        </p:nvPicPr>
        <p:blipFill rotWithShape="1">
          <a:blip r:embed="rId2">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4418" name="Shape 4418"/>
        <p:cNvGrpSpPr/>
        <p:nvPr/>
      </p:nvGrpSpPr>
      <p:grpSpPr>
        <a:xfrm>
          <a:off x="0" y="0"/>
          <a:ext cx="0" cy="0"/>
          <a:chOff x="0" y="0"/>
          <a:chExt cx="0" cy="0"/>
        </a:xfrm>
      </p:grpSpPr>
      <p:sp>
        <p:nvSpPr>
          <p:cNvPr id="4419" name="Google Shape;4419;p141"/>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420" name="Google Shape;4420;p141"/>
          <p:cNvPicPr preferRelativeResize="0"/>
          <p:nvPr/>
        </p:nvPicPr>
        <p:blipFill rotWithShape="1">
          <a:blip r:embed="rId2">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4421" name="Shape 4421"/>
        <p:cNvGrpSpPr/>
        <p:nvPr/>
      </p:nvGrpSpPr>
      <p:grpSpPr>
        <a:xfrm>
          <a:off x="0" y="0"/>
          <a:ext cx="0" cy="0"/>
          <a:chOff x="0" y="0"/>
          <a:chExt cx="0" cy="0"/>
        </a:xfrm>
      </p:grpSpPr>
      <p:pic>
        <p:nvPicPr>
          <p:cNvPr descr="A picture containing building, light, traffic, white&#10;&#10;Description automatically generated" id="4422" name="Google Shape;4422;p14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423" name="Google Shape;4423;p142"/>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424" name="Google Shape;4424;p142"/>
          <p:cNvPicPr preferRelativeResize="0"/>
          <p:nvPr/>
        </p:nvPicPr>
        <p:blipFill rotWithShape="1">
          <a:blip r:embed="rId3">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4425" name="Shape 4425"/>
        <p:cNvGrpSpPr/>
        <p:nvPr/>
      </p:nvGrpSpPr>
      <p:grpSpPr>
        <a:xfrm>
          <a:off x="0" y="0"/>
          <a:ext cx="0" cy="0"/>
          <a:chOff x="0" y="0"/>
          <a:chExt cx="0" cy="0"/>
        </a:xfrm>
      </p:grpSpPr>
      <p:pic>
        <p:nvPicPr>
          <p:cNvPr descr="A picture containing person, black, holding, white&#10;&#10;Description automatically generated" id="4426" name="Google Shape;4426;p14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427" name="Google Shape;4427;p143"/>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428" name="Google Shape;4428;p143"/>
          <p:cNvPicPr preferRelativeResize="0"/>
          <p:nvPr/>
        </p:nvPicPr>
        <p:blipFill rotWithShape="1">
          <a:blip r:embed="rId3">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4429" name="Shape 4429"/>
        <p:cNvGrpSpPr/>
        <p:nvPr/>
      </p:nvGrpSpPr>
      <p:grpSpPr>
        <a:xfrm>
          <a:off x="0" y="0"/>
          <a:ext cx="0" cy="0"/>
          <a:chOff x="0" y="0"/>
          <a:chExt cx="0" cy="0"/>
        </a:xfrm>
      </p:grpSpPr>
      <p:pic>
        <p:nvPicPr>
          <p:cNvPr descr="A picture containing person, black, holding, white&#10;&#10;Description automatically generated" id="4430" name="Google Shape;4430;p14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431" name="Google Shape;4431;p144"/>
          <p:cNvSpPr txBox="1"/>
          <p:nvPr>
            <p:ph idx="1" type="body"/>
          </p:nvPr>
        </p:nvSpPr>
        <p:spPr>
          <a:xfrm>
            <a:off x="345736" y="3350565"/>
            <a:ext cx="4570200" cy="609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350">
                <a:solidFill>
                  <a:srgbClr val="9EB7BF"/>
                </a:solidFill>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32" name="Google Shape;4432;p144"/>
          <p:cNvSpPr txBox="1"/>
          <p:nvPr>
            <p:ph idx="2" type="body"/>
          </p:nvPr>
        </p:nvSpPr>
        <p:spPr>
          <a:xfrm>
            <a:off x="345736" y="986823"/>
            <a:ext cx="4570200" cy="2205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750"/>
              </a:spcBef>
              <a:spcAft>
                <a:spcPts val="0"/>
              </a:spcAft>
              <a:buSzPts val="2400"/>
              <a:buNone/>
              <a:defRPr sz="2400">
                <a:solidFill>
                  <a:schemeClr val="lt1"/>
                </a:solidFill>
                <a:latin typeface="Barlow"/>
                <a:ea typeface="Barlow"/>
                <a:cs typeface="Barlow"/>
                <a:sym typeface="Barlow"/>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433" name="Google Shape;4433;p144"/>
          <p:cNvPicPr preferRelativeResize="0"/>
          <p:nvPr/>
        </p:nvPicPr>
        <p:blipFill rotWithShape="1">
          <a:blip r:embed="rId3">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4434" name="Shape 4434"/>
        <p:cNvGrpSpPr/>
        <p:nvPr/>
      </p:nvGrpSpPr>
      <p:grpSpPr>
        <a:xfrm>
          <a:off x="0" y="0"/>
          <a:ext cx="0" cy="0"/>
          <a:chOff x="0" y="0"/>
          <a:chExt cx="0" cy="0"/>
        </a:xfrm>
      </p:grpSpPr>
      <p:pic>
        <p:nvPicPr>
          <p:cNvPr id="4435" name="Google Shape;4435;p145"/>
          <p:cNvPicPr preferRelativeResize="0"/>
          <p:nvPr/>
        </p:nvPicPr>
        <p:blipFill rotWithShape="1">
          <a:blip r:embed="rId2">
            <a:alphaModFix/>
          </a:blip>
          <a:srcRect b="0" l="0" r="0" t="0"/>
          <a:stretch/>
        </p:blipFill>
        <p:spPr>
          <a:xfrm>
            <a:off x="380402" y="2133689"/>
            <a:ext cx="4320498" cy="679630"/>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36" name="Shape 4436"/>
        <p:cNvGrpSpPr/>
        <p:nvPr/>
      </p:nvGrpSpPr>
      <p:grpSpPr>
        <a:xfrm>
          <a:off x="0" y="0"/>
          <a:ext cx="0" cy="0"/>
          <a:chOff x="0" y="0"/>
          <a:chExt cx="0" cy="0"/>
        </a:xfrm>
      </p:grpSpPr>
      <p:sp>
        <p:nvSpPr>
          <p:cNvPr id="4437" name="Google Shape;4437;p146"/>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38" name="Shape 4438"/>
        <p:cNvGrpSpPr/>
        <p:nvPr/>
      </p:nvGrpSpPr>
      <p:grpSpPr>
        <a:xfrm>
          <a:off x="0" y="0"/>
          <a:ext cx="0" cy="0"/>
          <a:chOff x="0" y="0"/>
          <a:chExt cx="0" cy="0"/>
        </a:xfrm>
      </p:grpSpPr>
      <p:sp>
        <p:nvSpPr>
          <p:cNvPr id="4439" name="Google Shape;4439;p147"/>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40" name="Google Shape;4440;p147"/>
          <p:cNvSpPr txBox="1"/>
          <p:nvPr>
            <p:ph idx="1" type="body"/>
          </p:nvPr>
        </p:nvSpPr>
        <p:spPr>
          <a:xfrm>
            <a:off x="345734" y="1189435"/>
            <a:ext cx="8445000" cy="3443400"/>
          </a:xfrm>
          <a:prstGeom prst="rect">
            <a:avLst/>
          </a:prstGeom>
          <a:noFill/>
          <a:ln>
            <a:noFill/>
          </a:ln>
        </p:spPr>
        <p:txBody>
          <a:bodyPr anchorCtr="0" anchor="t" bIns="45700" lIns="0" spcFirstLastPara="1" rIns="0" wrap="square" tIns="45700">
            <a:noAutofit/>
          </a:bodyPr>
          <a:lstStyle>
            <a:lvl1pPr indent="-328612" lvl="0" marL="457200" rtl="0" algn="l">
              <a:lnSpc>
                <a:spcPct val="90000"/>
              </a:lnSpc>
              <a:spcBef>
                <a:spcPts val="750"/>
              </a:spcBef>
              <a:spcAft>
                <a:spcPts val="0"/>
              </a:spcAft>
              <a:buClr>
                <a:schemeClr val="accent2"/>
              </a:buClr>
              <a:buSzPts val="1575"/>
              <a:buFont typeface="Noto Sans Symbols"/>
              <a:buChar char="▪"/>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62" name="Shape 62"/>
        <p:cNvGrpSpPr/>
        <p:nvPr/>
      </p:nvGrpSpPr>
      <p:grpSpPr>
        <a:xfrm>
          <a:off x="0" y="0"/>
          <a:ext cx="0" cy="0"/>
          <a:chOff x="0" y="0"/>
          <a:chExt cx="0" cy="0"/>
        </a:xfrm>
      </p:grpSpPr>
      <p:grpSp>
        <p:nvGrpSpPr>
          <p:cNvPr id="63" name="Google Shape;63;p16"/>
          <p:cNvGrpSpPr/>
          <p:nvPr/>
        </p:nvGrpSpPr>
        <p:grpSpPr>
          <a:xfrm>
            <a:off x="0" y="-1"/>
            <a:ext cx="9144575" cy="5143756"/>
            <a:chOff x="0" y="-1"/>
            <a:chExt cx="12436523" cy="6994501"/>
          </a:xfrm>
        </p:grpSpPr>
        <p:sp>
          <p:nvSpPr>
            <p:cNvPr id="64" name="Google Shape;64;p16"/>
            <p:cNvSpPr/>
            <p:nvPr/>
          </p:nvSpPr>
          <p:spPr>
            <a:xfrm>
              <a:off x="2249423" y="0"/>
              <a:ext cx="10187100" cy="6994500"/>
            </a:xfrm>
            <a:prstGeom prst="rect">
              <a:avLst/>
            </a:prstGeom>
            <a:solidFill>
              <a:srgbClr val="FFFFFF"/>
            </a:solidFill>
            <a:ln>
              <a:noFill/>
            </a:ln>
          </p:spPr>
        </p:sp>
        <p:sp>
          <p:nvSpPr>
            <p:cNvPr id="65" name="Google Shape;65;p16"/>
            <p:cNvSpPr/>
            <p:nvPr/>
          </p:nvSpPr>
          <p:spPr>
            <a:xfrm>
              <a:off x="0" y="-1"/>
              <a:ext cx="2408100" cy="6994500"/>
            </a:xfrm>
            <a:prstGeom prst="rect">
              <a:avLst/>
            </a:prstGeom>
            <a:solidFill>
              <a:srgbClr val="E2E3E2"/>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66" name="Google Shape;66;p16"/>
          <p:cNvSpPr/>
          <p:nvPr/>
        </p:nvSpPr>
        <p:spPr>
          <a:xfrm>
            <a:off x="321511" y="1621101"/>
            <a:ext cx="5608500" cy="2689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67" name="Google Shape;67;p16"/>
          <p:cNvSpPr txBox="1"/>
          <p:nvPr>
            <p:ph idx="1" type="body"/>
          </p:nvPr>
        </p:nvSpPr>
        <p:spPr>
          <a:xfrm>
            <a:off x="647439" y="3371427"/>
            <a:ext cx="4880400" cy="543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solidFill>
                  <a:schemeClr val="dk1"/>
                </a:solidFill>
              </a:defRPr>
            </a:lvl1pPr>
            <a:lvl2pPr indent="-228600" lvl="1" marL="914400" algn="l">
              <a:lnSpc>
                <a:spcPct val="100000"/>
              </a:lnSpc>
              <a:spcBef>
                <a:spcPts val="0"/>
              </a:spcBef>
              <a:spcAft>
                <a:spcPts val="0"/>
              </a:spcAft>
              <a:buClr>
                <a:schemeClr val="dk1"/>
              </a:buClr>
              <a:buSzPts val="1200"/>
              <a:buNone/>
              <a:defRPr sz="1300">
                <a:solidFill>
                  <a:schemeClr val="dk1"/>
                </a:solidFill>
              </a:defRPr>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68" name="Google Shape;68;p16"/>
          <p:cNvSpPr txBox="1"/>
          <p:nvPr>
            <p:ph type="title"/>
          </p:nvPr>
        </p:nvSpPr>
        <p:spPr>
          <a:xfrm>
            <a:off x="604351" y="2008178"/>
            <a:ext cx="49236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441" name="Shape 4441"/>
        <p:cNvGrpSpPr/>
        <p:nvPr/>
      </p:nvGrpSpPr>
      <p:grpSpPr>
        <a:xfrm>
          <a:off x="0" y="0"/>
          <a:ext cx="0" cy="0"/>
          <a:chOff x="0" y="0"/>
          <a:chExt cx="0" cy="0"/>
        </a:xfrm>
      </p:grpSpPr>
      <p:sp>
        <p:nvSpPr>
          <p:cNvPr id="4442" name="Google Shape;4442;p148"/>
          <p:cNvSpPr txBox="1"/>
          <p:nvPr>
            <p:ph type="title"/>
          </p:nvPr>
        </p:nvSpPr>
        <p:spPr>
          <a:xfrm>
            <a:off x="345734" y="138709"/>
            <a:ext cx="8445000" cy="7440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43" name="Google Shape;4443;p148"/>
          <p:cNvSpPr txBox="1"/>
          <p:nvPr>
            <p:ph idx="1" type="body"/>
          </p:nvPr>
        </p:nvSpPr>
        <p:spPr>
          <a:xfrm>
            <a:off x="345734" y="1602398"/>
            <a:ext cx="8445000" cy="3030300"/>
          </a:xfrm>
          <a:prstGeom prst="rect">
            <a:avLst/>
          </a:prstGeom>
          <a:noFill/>
          <a:ln>
            <a:noFill/>
          </a:ln>
        </p:spPr>
        <p:txBody>
          <a:bodyPr anchorCtr="0" anchor="t" bIns="45700" lIns="0" spcFirstLastPara="1" rIns="0" wrap="square" tIns="45700">
            <a:noAutofit/>
          </a:bodyPr>
          <a:lstStyle>
            <a:lvl1pPr indent="-328612" lvl="0" marL="457200" rtl="0" algn="l">
              <a:lnSpc>
                <a:spcPct val="90000"/>
              </a:lnSpc>
              <a:spcBef>
                <a:spcPts val="750"/>
              </a:spcBef>
              <a:spcAft>
                <a:spcPts val="0"/>
              </a:spcAft>
              <a:buClr>
                <a:schemeClr val="accent2"/>
              </a:buClr>
              <a:buSzPts val="1575"/>
              <a:buFont typeface="Noto Sans Symbols"/>
              <a:buChar char="▪"/>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44" name="Google Shape;4444;p148"/>
          <p:cNvSpPr txBox="1"/>
          <p:nvPr>
            <p:ph idx="2" type="body"/>
          </p:nvPr>
        </p:nvSpPr>
        <p:spPr>
          <a:xfrm>
            <a:off x="345281" y="882850"/>
            <a:ext cx="8453100" cy="4818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500">
                <a:solidFill>
                  <a:schemeClr val="dk2"/>
                </a:solidFill>
                <a:latin typeface="Barlow"/>
                <a:ea typeface="Barlow"/>
                <a:cs typeface="Barlow"/>
                <a:sym typeface="Barlow"/>
              </a:defRPr>
            </a:lvl1pPr>
            <a:lvl2pPr indent="-323850" lvl="1" marL="9144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2pPr>
            <a:lvl3pPr indent="-323850" lvl="2" marL="13716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3pPr>
            <a:lvl4pPr indent="-323850" lvl="3" marL="18288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4pPr>
            <a:lvl5pPr indent="-323850" lvl="4" marL="22860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445" name="Shape 4445"/>
        <p:cNvGrpSpPr/>
        <p:nvPr/>
      </p:nvGrpSpPr>
      <p:grpSpPr>
        <a:xfrm>
          <a:off x="0" y="0"/>
          <a:ext cx="0" cy="0"/>
          <a:chOff x="0" y="0"/>
          <a:chExt cx="0" cy="0"/>
        </a:xfrm>
      </p:grpSpPr>
      <p:sp>
        <p:nvSpPr>
          <p:cNvPr id="4446" name="Google Shape;4446;p149"/>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47" name="Google Shape;4447;p149"/>
          <p:cNvSpPr txBox="1"/>
          <p:nvPr>
            <p:ph idx="1" type="body"/>
          </p:nvPr>
        </p:nvSpPr>
        <p:spPr>
          <a:xfrm>
            <a:off x="345735" y="1710302"/>
            <a:ext cx="4050000" cy="29223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750"/>
              </a:spcBef>
              <a:spcAft>
                <a:spcPts val="0"/>
              </a:spcAft>
              <a:buClr>
                <a:schemeClr val="accent2"/>
              </a:buClr>
              <a:buSzPts val="1800"/>
              <a:buFont typeface="Noto Sans Symbols"/>
              <a:buChar char="▪"/>
              <a:defRPr sz="1800"/>
            </a:lvl1pPr>
            <a:lvl2pPr indent="-323850" lvl="1" marL="914400" rtl="0" algn="l">
              <a:lnSpc>
                <a:spcPct val="90000"/>
              </a:lnSpc>
              <a:spcBef>
                <a:spcPts val="375"/>
              </a:spcBef>
              <a:spcAft>
                <a:spcPts val="0"/>
              </a:spcAft>
              <a:buSzPts val="1500"/>
              <a:buChar char="▪"/>
              <a:defRPr sz="1500"/>
            </a:lvl2pPr>
            <a:lvl3pPr indent="-314325" lvl="2" marL="1371600" rtl="0" algn="l">
              <a:lnSpc>
                <a:spcPct val="90000"/>
              </a:lnSpc>
              <a:spcBef>
                <a:spcPts val="375"/>
              </a:spcBef>
              <a:spcAft>
                <a:spcPts val="0"/>
              </a:spcAft>
              <a:buSzPts val="1350"/>
              <a:buChar char="▪"/>
              <a:defRPr sz="1350"/>
            </a:lvl3pPr>
            <a:lvl4pPr indent="-304800" lvl="3" marL="1828800" rtl="0" algn="l">
              <a:lnSpc>
                <a:spcPct val="90000"/>
              </a:lnSpc>
              <a:spcBef>
                <a:spcPts val="375"/>
              </a:spcBef>
              <a:spcAft>
                <a:spcPts val="0"/>
              </a:spcAft>
              <a:buSzPts val="1200"/>
              <a:buChar char="▪"/>
              <a:defRPr sz="1200"/>
            </a:lvl4pPr>
            <a:lvl5pPr indent="-304800" lvl="4" marL="2286000" rtl="0" algn="l">
              <a:lnSpc>
                <a:spcPct val="90000"/>
              </a:lnSpc>
              <a:spcBef>
                <a:spcPts val="375"/>
              </a:spcBef>
              <a:spcAft>
                <a:spcPts val="0"/>
              </a:spcAft>
              <a:buSzPts val="1200"/>
              <a:buChar char="▪"/>
              <a:defRPr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48" name="Google Shape;4448;p149"/>
          <p:cNvSpPr txBox="1"/>
          <p:nvPr>
            <p:ph idx="2" type="body"/>
          </p:nvPr>
        </p:nvSpPr>
        <p:spPr>
          <a:xfrm>
            <a:off x="4740843" y="1711519"/>
            <a:ext cx="4050000" cy="29211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750"/>
              </a:spcBef>
              <a:spcAft>
                <a:spcPts val="0"/>
              </a:spcAft>
              <a:buClr>
                <a:schemeClr val="accent2"/>
              </a:buClr>
              <a:buSzPts val="1800"/>
              <a:buFont typeface="Noto Sans Symbols"/>
              <a:buChar char="▪"/>
              <a:defRPr sz="1800"/>
            </a:lvl1pPr>
            <a:lvl2pPr indent="-323850" lvl="1" marL="914400" rtl="0" algn="l">
              <a:lnSpc>
                <a:spcPct val="90000"/>
              </a:lnSpc>
              <a:spcBef>
                <a:spcPts val="375"/>
              </a:spcBef>
              <a:spcAft>
                <a:spcPts val="0"/>
              </a:spcAft>
              <a:buSzPts val="1500"/>
              <a:buChar char="▪"/>
              <a:defRPr sz="1500"/>
            </a:lvl2pPr>
            <a:lvl3pPr indent="-314325" lvl="2" marL="1371600" rtl="0" algn="l">
              <a:lnSpc>
                <a:spcPct val="90000"/>
              </a:lnSpc>
              <a:spcBef>
                <a:spcPts val="375"/>
              </a:spcBef>
              <a:spcAft>
                <a:spcPts val="0"/>
              </a:spcAft>
              <a:buSzPts val="1350"/>
              <a:buChar char="▪"/>
              <a:defRPr sz="1350"/>
            </a:lvl3pPr>
            <a:lvl4pPr indent="-304800" lvl="3" marL="1828800" rtl="0" algn="l">
              <a:lnSpc>
                <a:spcPct val="90000"/>
              </a:lnSpc>
              <a:spcBef>
                <a:spcPts val="375"/>
              </a:spcBef>
              <a:spcAft>
                <a:spcPts val="0"/>
              </a:spcAft>
              <a:buSzPts val="1200"/>
              <a:buChar char="▪"/>
              <a:defRPr sz="1200"/>
            </a:lvl4pPr>
            <a:lvl5pPr indent="-304800" lvl="4" marL="2286000" rtl="0" algn="l">
              <a:lnSpc>
                <a:spcPct val="90000"/>
              </a:lnSpc>
              <a:spcBef>
                <a:spcPts val="375"/>
              </a:spcBef>
              <a:spcAft>
                <a:spcPts val="0"/>
              </a:spcAft>
              <a:buSzPts val="1200"/>
              <a:buChar char="▪"/>
              <a:defRPr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4449" name="Google Shape;4449;p149"/>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4450" name="Google Shape;4450;p149"/>
          <p:cNvSpPr txBox="1"/>
          <p:nvPr>
            <p:ph idx="3" type="body"/>
          </p:nvPr>
        </p:nvSpPr>
        <p:spPr>
          <a:xfrm>
            <a:off x="4740843" y="1190651"/>
            <a:ext cx="4050000" cy="4383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8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51" name="Google Shape;4451;p149"/>
          <p:cNvSpPr txBox="1"/>
          <p:nvPr>
            <p:ph idx="4" type="body"/>
          </p:nvPr>
        </p:nvSpPr>
        <p:spPr>
          <a:xfrm>
            <a:off x="345734" y="1190651"/>
            <a:ext cx="4050000" cy="4383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SzPts val="2100"/>
              <a:buNone/>
              <a:defRPr sz="1800">
                <a:solidFill>
                  <a:schemeClr val="accent5"/>
                </a:solidFill>
                <a:latin typeface="Barlow"/>
                <a:ea typeface="Barlow"/>
                <a:cs typeface="Barlow"/>
                <a:sym typeface="Barlow"/>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4452" name="Shape 4452"/>
        <p:cNvGrpSpPr/>
        <p:nvPr/>
      </p:nvGrpSpPr>
      <p:grpSpPr>
        <a:xfrm>
          <a:off x="0" y="0"/>
          <a:ext cx="0" cy="0"/>
          <a:chOff x="0" y="0"/>
          <a:chExt cx="0" cy="0"/>
        </a:xfrm>
      </p:grpSpPr>
      <p:sp>
        <p:nvSpPr>
          <p:cNvPr id="4453" name="Google Shape;4453;p150"/>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54" name="Google Shape;4454;p150"/>
          <p:cNvSpPr txBox="1"/>
          <p:nvPr>
            <p:ph idx="1" type="body"/>
          </p:nvPr>
        </p:nvSpPr>
        <p:spPr>
          <a:xfrm>
            <a:off x="345734" y="1711518"/>
            <a:ext cx="2606100" cy="29205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750"/>
              </a:spcBef>
              <a:spcAft>
                <a:spcPts val="0"/>
              </a:spcAft>
              <a:buClr>
                <a:schemeClr val="accent2"/>
              </a:buClr>
              <a:buSzPts val="1800"/>
              <a:buFont typeface="Noto Sans Symbols"/>
              <a:buChar char="▪"/>
              <a:defRPr sz="1800"/>
            </a:lvl1pPr>
            <a:lvl2pPr indent="-323850" lvl="1" marL="914400" rtl="0" algn="l">
              <a:lnSpc>
                <a:spcPct val="90000"/>
              </a:lnSpc>
              <a:spcBef>
                <a:spcPts val="375"/>
              </a:spcBef>
              <a:spcAft>
                <a:spcPts val="0"/>
              </a:spcAft>
              <a:buSzPts val="1500"/>
              <a:buChar char="▪"/>
              <a:defRPr sz="1500"/>
            </a:lvl2pPr>
            <a:lvl3pPr indent="-314325" lvl="2" marL="1371600" rtl="0" algn="l">
              <a:lnSpc>
                <a:spcPct val="90000"/>
              </a:lnSpc>
              <a:spcBef>
                <a:spcPts val="375"/>
              </a:spcBef>
              <a:spcAft>
                <a:spcPts val="0"/>
              </a:spcAft>
              <a:buSzPts val="1350"/>
              <a:buChar char="▪"/>
              <a:defRPr sz="1350"/>
            </a:lvl3pPr>
            <a:lvl4pPr indent="-304800" lvl="3" marL="1828800" rtl="0" algn="l">
              <a:lnSpc>
                <a:spcPct val="90000"/>
              </a:lnSpc>
              <a:spcBef>
                <a:spcPts val="375"/>
              </a:spcBef>
              <a:spcAft>
                <a:spcPts val="0"/>
              </a:spcAft>
              <a:buSzPts val="1200"/>
              <a:buChar char="▪"/>
              <a:defRPr sz="1200"/>
            </a:lvl4pPr>
            <a:lvl5pPr indent="-304800" lvl="4" marL="2286000" rtl="0" algn="l">
              <a:lnSpc>
                <a:spcPct val="90000"/>
              </a:lnSpc>
              <a:spcBef>
                <a:spcPts val="375"/>
              </a:spcBef>
              <a:spcAft>
                <a:spcPts val="0"/>
              </a:spcAft>
              <a:buSzPts val="1200"/>
              <a:buChar char="▪"/>
              <a:defRPr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55" name="Google Shape;4455;p150"/>
          <p:cNvSpPr txBox="1"/>
          <p:nvPr>
            <p:ph idx="2" type="body"/>
          </p:nvPr>
        </p:nvSpPr>
        <p:spPr>
          <a:xfrm>
            <a:off x="3265577" y="1711518"/>
            <a:ext cx="2606100" cy="29205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750"/>
              </a:spcBef>
              <a:spcAft>
                <a:spcPts val="0"/>
              </a:spcAft>
              <a:buClr>
                <a:schemeClr val="accent2"/>
              </a:buClr>
              <a:buSzPts val="1800"/>
              <a:buFont typeface="Noto Sans Symbols"/>
              <a:buChar char="▪"/>
              <a:defRPr sz="1800"/>
            </a:lvl1pPr>
            <a:lvl2pPr indent="-323850" lvl="1" marL="914400" rtl="0" algn="l">
              <a:lnSpc>
                <a:spcPct val="90000"/>
              </a:lnSpc>
              <a:spcBef>
                <a:spcPts val="375"/>
              </a:spcBef>
              <a:spcAft>
                <a:spcPts val="0"/>
              </a:spcAft>
              <a:buSzPts val="1500"/>
              <a:buChar char="▪"/>
              <a:defRPr sz="1500"/>
            </a:lvl2pPr>
            <a:lvl3pPr indent="-314325" lvl="2" marL="1371600" rtl="0" algn="l">
              <a:lnSpc>
                <a:spcPct val="90000"/>
              </a:lnSpc>
              <a:spcBef>
                <a:spcPts val="375"/>
              </a:spcBef>
              <a:spcAft>
                <a:spcPts val="0"/>
              </a:spcAft>
              <a:buSzPts val="1350"/>
              <a:buChar char="▪"/>
              <a:defRPr sz="1350"/>
            </a:lvl3pPr>
            <a:lvl4pPr indent="-304800" lvl="3" marL="1828800" rtl="0" algn="l">
              <a:lnSpc>
                <a:spcPct val="90000"/>
              </a:lnSpc>
              <a:spcBef>
                <a:spcPts val="375"/>
              </a:spcBef>
              <a:spcAft>
                <a:spcPts val="0"/>
              </a:spcAft>
              <a:buSzPts val="1200"/>
              <a:buChar char="▪"/>
              <a:defRPr sz="1200"/>
            </a:lvl4pPr>
            <a:lvl5pPr indent="-304800" lvl="4" marL="2286000" rtl="0" algn="l">
              <a:lnSpc>
                <a:spcPct val="90000"/>
              </a:lnSpc>
              <a:spcBef>
                <a:spcPts val="375"/>
              </a:spcBef>
              <a:spcAft>
                <a:spcPts val="0"/>
              </a:spcAft>
              <a:buSzPts val="1200"/>
              <a:buChar char="▪"/>
              <a:defRPr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56" name="Google Shape;4456;p150"/>
          <p:cNvSpPr txBox="1"/>
          <p:nvPr>
            <p:ph idx="3" type="body"/>
          </p:nvPr>
        </p:nvSpPr>
        <p:spPr>
          <a:xfrm>
            <a:off x="6185420" y="1711518"/>
            <a:ext cx="2606100" cy="2920500"/>
          </a:xfrm>
          <a:prstGeom prst="rect">
            <a:avLst/>
          </a:prstGeom>
          <a:noFill/>
          <a:ln>
            <a:noFill/>
          </a:ln>
        </p:spPr>
        <p:txBody>
          <a:bodyPr anchorCtr="0" anchor="t" bIns="45700" lIns="0" spcFirstLastPara="1" rIns="0" wrap="square" tIns="45700">
            <a:noAutofit/>
          </a:bodyPr>
          <a:lstStyle>
            <a:lvl1pPr indent="-342900" lvl="0" marL="457200" rtl="0" algn="l">
              <a:lnSpc>
                <a:spcPct val="90000"/>
              </a:lnSpc>
              <a:spcBef>
                <a:spcPts val="750"/>
              </a:spcBef>
              <a:spcAft>
                <a:spcPts val="0"/>
              </a:spcAft>
              <a:buClr>
                <a:schemeClr val="accent2"/>
              </a:buClr>
              <a:buSzPts val="1800"/>
              <a:buFont typeface="Noto Sans Symbols"/>
              <a:buChar char="▪"/>
              <a:defRPr sz="1800"/>
            </a:lvl1pPr>
            <a:lvl2pPr indent="-323850" lvl="1" marL="914400" rtl="0" algn="l">
              <a:lnSpc>
                <a:spcPct val="90000"/>
              </a:lnSpc>
              <a:spcBef>
                <a:spcPts val="375"/>
              </a:spcBef>
              <a:spcAft>
                <a:spcPts val="0"/>
              </a:spcAft>
              <a:buSzPts val="1500"/>
              <a:buChar char="▪"/>
              <a:defRPr sz="1500"/>
            </a:lvl2pPr>
            <a:lvl3pPr indent="-314325" lvl="2" marL="1371600" rtl="0" algn="l">
              <a:lnSpc>
                <a:spcPct val="90000"/>
              </a:lnSpc>
              <a:spcBef>
                <a:spcPts val="375"/>
              </a:spcBef>
              <a:spcAft>
                <a:spcPts val="0"/>
              </a:spcAft>
              <a:buSzPts val="1350"/>
              <a:buChar char="▪"/>
              <a:defRPr sz="1350"/>
            </a:lvl3pPr>
            <a:lvl4pPr indent="-304800" lvl="3" marL="1828800" rtl="0" algn="l">
              <a:lnSpc>
                <a:spcPct val="90000"/>
              </a:lnSpc>
              <a:spcBef>
                <a:spcPts val="375"/>
              </a:spcBef>
              <a:spcAft>
                <a:spcPts val="0"/>
              </a:spcAft>
              <a:buSzPts val="1200"/>
              <a:buChar char="▪"/>
              <a:defRPr sz="1200"/>
            </a:lvl4pPr>
            <a:lvl5pPr indent="-304800" lvl="4" marL="2286000" rtl="0" algn="l">
              <a:lnSpc>
                <a:spcPct val="90000"/>
              </a:lnSpc>
              <a:spcBef>
                <a:spcPts val="375"/>
              </a:spcBef>
              <a:spcAft>
                <a:spcPts val="0"/>
              </a:spcAft>
              <a:buSzPts val="1200"/>
              <a:buChar char="▪"/>
              <a:defRPr sz="1200"/>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cxnSp>
        <p:nvCxnSpPr>
          <p:cNvPr id="4457" name="Google Shape;4457;p150"/>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4458" name="Google Shape;4458;p150"/>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4459" name="Google Shape;4459;p150"/>
          <p:cNvSpPr txBox="1"/>
          <p:nvPr>
            <p:ph idx="4" type="body"/>
          </p:nvPr>
        </p:nvSpPr>
        <p:spPr>
          <a:xfrm>
            <a:off x="3265577" y="1189436"/>
            <a:ext cx="2606100" cy="4386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5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60" name="Google Shape;4460;p150"/>
          <p:cNvSpPr txBox="1"/>
          <p:nvPr>
            <p:ph idx="5" type="body"/>
          </p:nvPr>
        </p:nvSpPr>
        <p:spPr>
          <a:xfrm>
            <a:off x="6185420" y="1189436"/>
            <a:ext cx="2606100" cy="4386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5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61" name="Google Shape;4461;p150"/>
          <p:cNvSpPr txBox="1"/>
          <p:nvPr>
            <p:ph idx="6" type="body"/>
          </p:nvPr>
        </p:nvSpPr>
        <p:spPr>
          <a:xfrm>
            <a:off x="345734" y="1189436"/>
            <a:ext cx="2606100" cy="4386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50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4462" name="Shape 4462"/>
        <p:cNvGrpSpPr/>
        <p:nvPr/>
      </p:nvGrpSpPr>
      <p:grpSpPr>
        <a:xfrm>
          <a:off x="0" y="0"/>
          <a:ext cx="0" cy="0"/>
          <a:chOff x="0" y="0"/>
          <a:chExt cx="0" cy="0"/>
        </a:xfrm>
      </p:grpSpPr>
      <p:sp>
        <p:nvSpPr>
          <p:cNvPr id="4463" name="Google Shape;4463;p151"/>
          <p:cNvSpPr/>
          <p:nvPr/>
        </p:nvSpPr>
        <p:spPr>
          <a:xfrm>
            <a:off x="345734" y="1458265"/>
            <a:ext cx="4054200" cy="2568600"/>
          </a:xfrm>
          <a:prstGeom prst="snip1Rect">
            <a:avLst>
              <a:gd fmla="val 16667" name="adj"/>
            </a:avLst>
          </a:prstGeom>
          <a:solidFill>
            <a:schemeClr val="accent5"/>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64" name="Google Shape;4464;p151"/>
          <p:cNvSpPr/>
          <p:nvPr/>
        </p:nvSpPr>
        <p:spPr>
          <a:xfrm>
            <a:off x="4736366" y="1458265"/>
            <a:ext cx="4054200" cy="2568600"/>
          </a:xfrm>
          <a:prstGeom prst="snip1Rect">
            <a:avLst>
              <a:gd fmla="val 16667" name="adj"/>
            </a:avLst>
          </a:prstGeom>
          <a:solidFill>
            <a:schemeClr val="dk2"/>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65" name="Google Shape;4465;p151"/>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66" name="Google Shape;4466;p151"/>
          <p:cNvSpPr txBox="1"/>
          <p:nvPr>
            <p:ph idx="1" type="body"/>
          </p:nvPr>
        </p:nvSpPr>
        <p:spPr>
          <a:xfrm>
            <a:off x="464431" y="1577209"/>
            <a:ext cx="3815100" cy="233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lt1"/>
              </a:buClr>
              <a:buSzPts val="1350"/>
              <a:buChar char="▪"/>
              <a:defRPr sz="1350">
                <a:solidFill>
                  <a:schemeClr val="lt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67" name="Google Shape;4467;p151"/>
          <p:cNvSpPr txBox="1"/>
          <p:nvPr>
            <p:ph idx="2" type="body"/>
          </p:nvPr>
        </p:nvSpPr>
        <p:spPr>
          <a:xfrm>
            <a:off x="4859539" y="1578427"/>
            <a:ext cx="3815100" cy="23388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lt1"/>
              </a:buClr>
              <a:buSzPts val="1350"/>
              <a:buChar char="▪"/>
              <a:defRPr sz="1350">
                <a:solidFill>
                  <a:schemeClr val="lt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68" name="Google Shape;4468;p151"/>
          <p:cNvSpPr txBox="1"/>
          <p:nvPr>
            <p:ph idx="3" type="body"/>
          </p:nvPr>
        </p:nvSpPr>
        <p:spPr>
          <a:xfrm>
            <a:off x="4740843" y="1085075"/>
            <a:ext cx="40500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69" name="Google Shape;4469;p151"/>
          <p:cNvSpPr txBox="1"/>
          <p:nvPr>
            <p:ph idx="4" type="body"/>
          </p:nvPr>
        </p:nvSpPr>
        <p:spPr>
          <a:xfrm>
            <a:off x="345734" y="1085075"/>
            <a:ext cx="40500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4470" name="Shape 4470"/>
        <p:cNvGrpSpPr/>
        <p:nvPr/>
      </p:nvGrpSpPr>
      <p:grpSpPr>
        <a:xfrm>
          <a:off x="0" y="0"/>
          <a:ext cx="0" cy="0"/>
          <a:chOff x="0" y="0"/>
          <a:chExt cx="0" cy="0"/>
        </a:xfrm>
      </p:grpSpPr>
      <p:sp>
        <p:nvSpPr>
          <p:cNvPr id="4471" name="Google Shape;4471;p152"/>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72" name="Google Shape;4472;p152"/>
          <p:cNvSpPr/>
          <p:nvPr/>
        </p:nvSpPr>
        <p:spPr>
          <a:xfrm>
            <a:off x="3311776" y="1458265"/>
            <a:ext cx="2541000" cy="2568600"/>
          </a:xfrm>
          <a:prstGeom prst="snip1Rect">
            <a:avLst>
              <a:gd fmla="val 16667" name="adj"/>
            </a:avLst>
          </a:prstGeom>
          <a:solidFill>
            <a:schemeClr val="dk2"/>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73" name="Google Shape;4473;p152"/>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74" name="Google Shape;4474;p152"/>
          <p:cNvSpPr txBox="1"/>
          <p:nvPr>
            <p:ph idx="1" type="body"/>
          </p:nvPr>
        </p:nvSpPr>
        <p:spPr>
          <a:xfrm>
            <a:off x="464431" y="1577209"/>
            <a:ext cx="2308500" cy="233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lt1"/>
              </a:buClr>
              <a:buSzPts val="1350"/>
              <a:buChar char="▪"/>
              <a:defRPr sz="1350">
                <a:solidFill>
                  <a:schemeClr val="lt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75" name="Google Shape;4475;p152"/>
          <p:cNvSpPr txBox="1"/>
          <p:nvPr>
            <p:ph idx="2" type="body"/>
          </p:nvPr>
        </p:nvSpPr>
        <p:spPr>
          <a:xfrm>
            <a:off x="3434948" y="1578427"/>
            <a:ext cx="2308500" cy="23388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lt1"/>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76" name="Google Shape;4476;p152"/>
          <p:cNvSpPr txBox="1"/>
          <p:nvPr>
            <p:ph idx="3" type="body"/>
          </p:nvPr>
        </p:nvSpPr>
        <p:spPr>
          <a:xfrm>
            <a:off x="3316252" y="1085075"/>
            <a:ext cx="25383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77" name="Google Shape;4477;p152"/>
          <p:cNvSpPr txBox="1"/>
          <p:nvPr>
            <p:ph idx="4" type="body"/>
          </p:nvPr>
        </p:nvSpPr>
        <p:spPr>
          <a:xfrm>
            <a:off x="345734" y="1085075"/>
            <a:ext cx="25383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78" name="Google Shape;4478;p152"/>
          <p:cNvSpPr/>
          <p:nvPr/>
        </p:nvSpPr>
        <p:spPr>
          <a:xfrm>
            <a:off x="6249658" y="1458265"/>
            <a:ext cx="2541000" cy="2568600"/>
          </a:xfrm>
          <a:prstGeom prst="snip1Rect">
            <a:avLst>
              <a:gd fmla="val 16667" name="adj"/>
            </a:avLst>
          </a:prstGeom>
          <a:solidFill>
            <a:schemeClr val="dk1"/>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79" name="Google Shape;4479;p152"/>
          <p:cNvSpPr txBox="1"/>
          <p:nvPr>
            <p:ph idx="5" type="body"/>
          </p:nvPr>
        </p:nvSpPr>
        <p:spPr>
          <a:xfrm>
            <a:off x="6372831" y="1578427"/>
            <a:ext cx="2308500" cy="23388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lt1"/>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80" name="Google Shape;4480;p152"/>
          <p:cNvSpPr txBox="1"/>
          <p:nvPr>
            <p:ph idx="6" type="body"/>
          </p:nvPr>
        </p:nvSpPr>
        <p:spPr>
          <a:xfrm>
            <a:off x="6254134" y="1085075"/>
            <a:ext cx="25383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4481" name="Shape 4481"/>
        <p:cNvGrpSpPr/>
        <p:nvPr/>
      </p:nvGrpSpPr>
      <p:grpSpPr>
        <a:xfrm>
          <a:off x="0" y="0"/>
          <a:ext cx="0" cy="0"/>
          <a:chOff x="0" y="0"/>
          <a:chExt cx="0" cy="0"/>
        </a:xfrm>
      </p:grpSpPr>
      <p:sp>
        <p:nvSpPr>
          <p:cNvPr id="4482" name="Google Shape;4482;p153"/>
          <p:cNvSpPr/>
          <p:nvPr/>
        </p:nvSpPr>
        <p:spPr>
          <a:xfrm>
            <a:off x="345734" y="1458265"/>
            <a:ext cx="1835700" cy="2568600"/>
          </a:xfrm>
          <a:prstGeom prst="snip1Rect">
            <a:avLst>
              <a:gd fmla="val 16667" name="adj"/>
            </a:avLst>
          </a:prstGeom>
          <a:solidFill>
            <a:schemeClr val="accent6"/>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83" name="Google Shape;4483;p153"/>
          <p:cNvSpPr/>
          <p:nvPr/>
        </p:nvSpPr>
        <p:spPr>
          <a:xfrm>
            <a:off x="2548848" y="1458265"/>
            <a:ext cx="1835700" cy="2568600"/>
          </a:xfrm>
          <a:prstGeom prst="snip1Rect">
            <a:avLst>
              <a:gd fmla="val 16667" name="adj"/>
            </a:avLst>
          </a:prstGeom>
          <a:solidFill>
            <a:schemeClr val="accent5"/>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84" name="Google Shape;4484;p153"/>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85" name="Google Shape;4485;p153"/>
          <p:cNvSpPr txBox="1"/>
          <p:nvPr>
            <p:ph idx="1" type="body"/>
          </p:nvPr>
        </p:nvSpPr>
        <p:spPr>
          <a:xfrm>
            <a:off x="464431" y="1577209"/>
            <a:ext cx="1596300" cy="23397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dk1"/>
              </a:buClr>
              <a:buSzPts val="1350"/>
              <a:buChar char="▪"/>
              <a:defRPr sz="1350">
                <a:solidFill>
                  <a:schemeClr val="dk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86" name="Google Shape;4486;p153"/>
          <p:cNvSpPr txBox="1"/>
          <p:nvPr>
            <p:ph idx="2" type="body"/>
          </p:nvPr>
        </p:nvSpPr>
        <p:spPr>
          <a:xfrm>
            <a:off x="2669037" y="1578427"/>
            <a:ext cx="1596300" cy="23388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lt1"/>
              </a:buClr>
              <a:buSzPts val="1350"/>
              <a:buChar char="▪"/>
              <a:defRPr sz="1350">
                <a:solidFill>
                  <a:schemeClr val="lt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87" name="Google Shape;4487;p153"/>
          <p:cNvSpPr txBox="1"/>
          <p:nvPr>
            <p:ph idx="3" type="body"/>
          </p:nvPr>
        </p:nvSpPr>
        <p:spPr>
          <a:xfrm>
            <a:off x="2550341" y="1085075"/>
            <a:ext cx="18336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88" name="Google Shape;4488;p153"/>
          <p:cNvSpPr txBox="1"/>
          <p:nvPr>
            <p:ph idx="4" type="body"/>
          </p:nvPr>
        </p:nvSpPr>
        <p:spPr>
          <a:xfrm>
            <a:off x="345734" y="1085075"/>
            <a:ext cx="18336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89" name="Google Shape;4489;p153"/>
          <p:cNvSpPr/>
          <p:nvPr/>
        </p:nvSpPr>
        <p:spPr>
          <a:xfrm>
            <a:off x="4751962" y="1458265"/>
            <a:ext cx="1835700" cy="2568600"/>
          </a:xfrm>
          <a:prstGeom prst="snip1Rect">
            <a:avLst>
              <a:gd fmla="val 16667" name="adj"/>
            </a:avLst>
          </a:prstGeom>
          <a:solidFill>
            <a:schemeClr val="dk2"/>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90" name="Google Shape;4490;p153"/>
          <p:cNvSpPr txBox="1"/>
          <p:nvPr>
            <p:ph idx="5" type="body"/>
          </p:nvPr>
        </p:nvSpPr>
        <p:spPr>
          <a:xfrm>
            <a:off x="4873643" y="1578427"/>
            <a:ext cx="1596300" cy="23388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lt1"/>
              </a:buClr>
              <a:buSzPts val="1350"/>
              <a:buChar char="▪"/>
              <a:defRPr sz="1350">
                <a:solidFill>
                  <a:schemeClr val="lt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91" name="Google Shape;4491;p153"/>
          <p:cNvSpPr txBox="1"/>
          <p:nvPr>
            <p:ph idx="6" type="body"/>
          </p:nvPr>
        </p:nvSpPr>
        <p:spPr>
          <a:xfrm>
            <a:off x="4754947" y="1085075"/>
            <a:ext cx="18336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
        <p:nvSpPr>
          <p:cNvPr id="4492" name="Google Shape;4492;p153"/>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rgbClr val="FFFFFF"/>
              </a:buClr>
              <a:buSzPts val="1400"/>
              <a:buFont typeface="Arial"/>
              <a:buNone/>
            </a:pPr>
            <a:r>
              <a:t/>
            </a:r>
            <a:endParaRPr b="0" i="0" sz="1050" u="none" cap="none" strike="noStrike">
              <a:solidFill>
                <a:srgbClr val="FFFFFF"/>
              </a:solidFill>
              <a:latin typeface="Arial"/>
              <a:ea typeface="Arial"/>
              <a:cs typeface="Arial"/>
              <a:sym typeface="Arial"/>
            </a:endParaRPr>
          </a:p>
        </p:txBody>
      </p:sp>
      <p:sp>
        <p:nvSpPr>
          <p:cNvPr id="4493" name="Google Shape;4493;p153"/>
          <p:cNvSpPr txBox="1"/>
          <p:nvPr>
            <p:ph idx="7" type="body"/>
          </p:nvPr>
        </p:nvSpPr>
        <p:spPr>
          <a:xfrm>
            <a:off x="7078249" y="1578427"/>
            <a:ext cx="1596300" cy="2338800"/>
          </a:xfrm>
          <a:prstGeom prst="rect">
            <a:avLst/>
          </a:prstGeom>
          <a:noFill/>
          <a:ln>
            <a:noFill/>
          </a:ln>
        </p:spPr>
        <p:txBody>
          <a:bodyPr anchorCtr="0" anchor="t" bIns="45700" lIns="0" spcFirstLastPara="1" rIns="0" wrap="square" tIns="45700">
            <a:noAutofit/>
          </a:bodyPr>
          <a:lstStyle>
            <a:lvl1pPr indent="-314325" lvl="0" marL="457200" rtl="0" algn="l">
              <a:lnSpc>
                <a:spcPct val="90000"/>
              </a:lnSpc>
              <a:spcBef>
                <a:spcPts val="750"/>
              </a:spcBef>
              <a:spcAft>
                <a:spcPts val="0"/>
              </a:spcAft>
              <a:buClr>
                <a:schemeClr val="lt1"/>
              </a:buClr>
              <a:buSzPts val="1350"/>
              <a:buChar char="▪"/>
              <a:defRPr sz="1350">
                <a:solidFill>
                  <a:schemeClr val="lt1"/>
                </a:solidFill>
              </a:defRPr>
            </a:lvl1pPr>
            <a:lvl2pPr indent="-304800" lvl="1" marL="914400" rtl="0" algn="l">
              <a:lnSpc>
                <a:spcPct val="90000"/>
              </a:lnSpc>
              <a:spcBef>
                <a:spcPts val="375"/>
              </a:spcBef>
              <a:spcAft>
                <a:spcPts val="0"/>
              </a:spcAft>
              <a:buClr>
                <a:schemeClr val="lt1"/>
              </a:buClr>
              <a:buSzPts val="1200"/>
              <a:buChar char="▪"/>
              <a:defRPr sz="1200">
                <a:solidFill>
                  <a:schemeClr val="lt1"/>
                </a:solidFill>
              </a:defRPr>
            </a:lvl2pPr>
            <a:lvl3pPr indent="-295275" lvl="2" marL="1371600" rtl="0" algn="l">
              <a:lnSpc>
                <a:spcPct val="90000"/>
              </a:lnSpc>
              <a:spcBef>
                <a:spcPts val="375"/>
              </a:spcBef>
              <a:spcAft>
                <a:spcPts val="0"/>
              </a:spcAft>
              <a:buClr>
                <a:schemeClr val="lt1"/>
              </a:buClr>
              <a:buSzPts val="1050"/>
              <a:buChar char="▪"/>
              <a:defRPr sz="1050">
                <a:solidFill>
                  <a:schemeClr val="lt1"/>
                </a:solidFill>
              </a:defRPr>
            </a:lvl3pPr>
            <a:lvl4pPr indent="-285750" lvl="3" marL="1828800" rtl="0" algn="l">
              <a:lnSpc>
                <a:spcPct val="90000"/>
              </a:lnSpc>
              <a:spcBef>
                <a:spcPts val="375"/>
              </a:spcBef>
              <a:spcAft>
                <a:spcPts val="0"/>
              </a:spcAft>
              <a:buClr>
                <a:schemeClr val="lt1"/>
              </a:buClr>
              <a:buSzPts val="900"/>
              <a:buChar char="▪"/>
              <a:defRPr sz="900">
                <a:solidFill>
                  <a:schemeClr val="lt1"/>
                </a:solidFill>
              </a:defRPr>
            </a:lvl4pPr>
            <a:lvl5pPr indent="-285750" lvl="4" marL="2286000" rtl="0" algn="l">
              <a:lnSpc>
                <a:spcPct val="90000"/>
              </a:lnSpc>
              <a:spcBef>
                <a:spcPts val="375"/>
              </a:spcBef>
              <a:spcAft>
                <a:spcPts val="0"/>
              </a:spcAft>
              <a:buClr>
                <a:schemeClr val="lt1"/>
              </a:buClr>
              <a:buSzPts val="900"/>
              <a:buChar char="▪"/>
              <a:defRPr sz="900">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94" name="Google Shape;4494;p153"/>
          <p:cNvSpPr txBox="1"/>
          <p:nvPr>
            <p:ph idx="8" type="body"/>
          </p:nvPr>
        </p:nvSpPr>
        <p:spPr>
          <a:xfrm>
            <a:off x="6959553" y="1085075"/>
            <a:ext cx="1833600" cy="417000"/>
          </a:xfrm>
          <a:prstGeom prst="rect">
            <a:avLst/>
          </a:prstGeom>
          <a:noFill/>
          <a:ln>
            <a:noFill/>
          </a:ln>
        </p:spPr>
        <p:txBody>
          <a:bodyPr anchorCtr="0" anchor="t" bIns="45700" lIns="0" spcFirstLastPara="1" rIns="0" wrap="square" tIns="45700">
            <a:noAutofit/>
          </a:bodyPr>
          <a:lstStyle>
            <a:lvl1pPr indent="-228600" lvl="0" marL="457200" rtl="0" algn="l">
              <a:lnSpc>
                <a:spcPct val="100000"/>
              </a:lnSpc>
              <a:spcBef>
                <a:spcPts val="0"/>
              </a:spcBef>
              <a:spcAft>
                <a:spcPts val="0"/>
              </a:spcAft>
              <a:buSzPts val="1400"/>
              <a:buNone/>
              <a:defRPr sz="1350">
                <a:solidFill>
                  <a:schemeClr val="accent5"/>
                </a:solidFill>
              </a:defRPr>
            </a:lvl1pPr>
            <a:lvl2pPr indent="-228600" lvl="1" marL="914400" rtl="0" algn="l">
              <a:lnSpc>
                <a:spcPct val="100000"/>
              </a:lnSpc>
              <a:spcBef>
                <a:spcPts val="0"/>
              </a:spcBef>
              <a:spcAft>
                <a:spcPts val="0"/>
              </a:spcAft>
              <a:buSzPts val="1400"/>
              <a:buNone/>
              <a:defRPr/>
            </a:lvl2pPr>
            <a:lvl3pPr indent="-228600" lvl="2" marL="1371600" rtl="0" algn="l">
              <a:lnSpc>
                <a:spcPct val="100000"/>
              </a:lnSpc>
              <a:spcBef>
                <a:spcPts val="0"/>
              </a:spcBef>
              <a:spcAft>
                <a:spcPts val="0"/>
              </a:spcAft>
              <a:buSzPts val="1400"/>
              <a:buNone/>
              <a:defRPr/>
            </a:lvl3pPr>
            <a:lvl4pPr indent="-228600" lvl="3" marL="1828800" rtl="0" algn="l">
              <a:lnSpc>
                <a:spcPct val="100000"/>
              </a:lnSpc>
              <a:spcBef>
                <a:spcPts val="0"/>
              </a:spcBef>
              <a:spcAft>
                <a:spcPts val="0"/>
              </a:spcAft>
              <a:buSzPts val="1400"/>
              <a:buNone/>
              <a:defRPr/>
            </a:lvl4pPr>
            <a:lvl5pPr indent="-228600" lvl="4" marL="2286000" rtl="0" algn="l">
              <a:lnSpc>
                <a:spcPct val="100000"/>
              </a:lnSpc>
              <a:spcBef>
                <a:spcPts val="0"/>
              </a:spcBef>
              <a:spcAft>
                <a:spcPts val="0"/>
              </a:spcAft>
              <a:buSzPts val="1400"/>
              <a:buNone/>
              <a:defRPr/>
            </a:lvl5pPr>
            <a:lvl6pPr indent="-228600" lvl="5" marL="2743200" rtl="0" algn="l">
              <a:lnSpc>
                <a:spcPct val="100000"/>
              </a:lnSpc>
              <a:spcBef>
                <a:spcPts val="0"/>
              </a:spcBef>
              <a:spcAft>
                <a:spcPts val="0"/>
              </a:spcAft>
              <a:buSzPts val="1400"/>
              <a:buNone/>
              <a:defRPr/>
            </a:lvl6pPr>
            <a:lvl7pPr indent="-228600" lvl="6" marL="3200400" rtl="0" algn="l">
              <a:lnSpc>
                <a:spcPct val="100000"/>
              </a:lnSpc>
              <a:spcBef>
                <a:spcPts val="0"/>
              </a:spcBef>
              <a:spcAft>
                <a:spcPts val="0"/>
              </a:spcAft>
              <a:buSzPts val="1400"/>
              <a:buNone/>
              <a:defRPr/>
            </a:lvl7pPr>
            <a:lvl8pPr indent="-228600" lvl="7" marL="3657600" rtl="0" algn="l">
              <a:lnSpc>
                <a:spcPct val="100000"/>
              </a:lnSpc>
              <a:spcBef>
                <a:spcPts val="0"/>
              </a:spcBef>
              <a:spcAft>
                <a:spcPts val="0"/>
              </a:spcAft>
              <a:buSzPts val="1400"/>
              <a:buNone/>
              <a:defRPr/>
            </a:lvl8pPr>
            <a:lvl9pPr indent="-228600" lvl="8" marL="4114800" rtl="0" algn="l">
              <a:lnSpc>
                <a:spcPct val="100000"/>
              </a:lnSpc>
              <a:spcBef>
                <a:spcPts val="0"/>
              </a:spcBef>
              <a:spcAft>
                <a:spcPts val="0"/>
              </a:spcAft>
              <a:buSzPts val="1400"/>
              <a:buNone/>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4495" name="Shape 4495"/>
        <p:cNvGrpSpPr/>
        <p:nvPr/>
      </p:nvGrpSpPr>
      <p:grpSpPr>
        <a:xfrm>
          <a:off x="0" y="0"/>
          <a:ext cx="0" cy="0"/>
          <a:chOff x="0" y="0"/>
          <a:chExt cx="0" cy="0"/>
        </a:xfrm>
      </p:grpSpPr>
      <p:pic>
        <p:nvPicPr>
          <p:cNvPr descr="A picture containing red, woman, street, phone&#10;&#10;Description automatically generated" id="4496" name="Google Shape;4496;p15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4497" name="Google Shape;4497;p15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498" name="Google Shape;4498;p154"/>
          <p:cNvSpPr txBox="1"/>
          <p:nvPr>
            <p:ph idx="1" type="body"/>
          </p:nvPr>
        </p:nvSpPr>
        <p:spPr>
          <a:xfrm>
            <a:off x="345736" y="3350565"/>
            <a:ext cx="4570200" cy="609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350">
                <a:solidFill>
                  <a:srgbClr val="9EB7BF"/>
                </a:solidFill>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499" name="Google Shape;4499;p154"/>
          <p:cNvSpPr txBox="1"/>
          <p:nvPr>
            <p:ph idx="2" type="body"/>
          </p:nvPr>
        </p:nvSpPr>
        <p:spPr>
          <a:xfrm>
            <a:off x="345736" y="986823"/>
            <a:ext cx="4570200" cy="2205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750"/>
              </a:spcBef>
              <a:spcAft>
                <a:spcPts val="0"/>
              </a:spcAft>
              <a:buSzPts val="2400"/>
              <a:buNone/>
              <a:defRPr sz="2400">
                <a:solidFill>
                  <a:schemeClr val="lt1"/>
                </a:solidFill>
                <a:latin typeface="Barlow"/>
                <a:ea typeface="Barlow"/>
                <a:cs typeface="Barlow"/>
                <a:sym typeface="Barlow"/>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500" name="Google Shape;4500;p154"/>
          <p:cNvPicPr preferRelativeResize="0"/>
          <p:nvPr/>
        </p:nvPicPr>
        <p:blipFill rotWithShape="1">
          <a:blip r:embed="rId4">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4501" name="Shape 4501"/>
        <p:cNvGrpSpPr/>
        <p:nvPr/>
      </p:nvGrpSpPr>
      <p:grpSpPr>
        <a:xfrm>
          <a:off x="0" y="0"/>
          <a:ext cx="0" cy="0"/>
          <a:chOff x="0" y="0"/>
          <a:chExt cx="0" cy="0"/>
        </a:xfrm>
      </p:grpSpPr>
      <p:pic>
        <p:nvPicPr>
          <p:cNvPr descr="A picture containing camera, sitting, man, table&#10;&#10;Description automatically generated" id="4502" name="Google Shape;4502;p155"/>
          <p:cNvPicPr preferRelativeResize="0"/>
          <p:nvPr/>
        </p:nvPicPr>
        <p:blipFill rotWithShape="1">
          <a:blip r:embed="rId2">
            <a:alphaModFix/>
          </a:blip>
          <a:srcRect b="0" l="0" r="18705" t="0"/>
          <a:stretch/>
        </p:blipFill>
        <p:spPr>
          <a:xfrm>
            <a:off x="1710487" y="0"/>
            <a:ext cx="7433515" cy="5143500"/>
          </a:xfrm>
          <a:prstGeom prst="rect">
            <a:avLst/>
          </a:prstGeom>
          <a:noFill/>
          <a:ln>
            <a:noFill/>
          </a:ln>
        </p:spPr>
      </p:pic>
      <p:pic>
        <p:nvPicPr>
          <p:cNvPr descr="A picture containing person, black, holding, white&#10;&#10;Description automatically generated" id="4503" name="Google Shape;4503;p15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04" name="Google Shape;4504;p155"/>
          <p:cNvSpPr txBox="1"/>
          <p:nvPr>
            <p:ph idx="1" type="body"/>
          </p:nvPr>
        </p:nvSpPr>
        <p:spPr>
          <a:xfrm>
            <a:off x="345736" y="3350565"/>
            <a:ext cx="4570200" cy="609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350">
                <a:solidFill>
                  <a:srgbClr val="9EB7BF"/>
                </a:solidFill>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505" name="Google Shape;4505;p155"/>
          <p:cNvSpPr txBox="1"/>
          <p:nvPr>
            <p:ph idx="2" type="body"/>
          </p:nvPr>
        </p:nvSpPr>
        <p:spPr>
          <a:xfrm>
            <a:off x="345736" y="986823"/>
            <a:ext cx="4570200" cy="2205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750"/>
              </a:spcBef>
              <a:spcAft>
                <a:spcPts val="0"/>
              </a:spcAft>
              <a:buSzPts val="2400"/>
              <a:buNone/>
              <a:defRPr sz="2400">
                <a:solidFill>
                  <a:schemeClr val="lt1"/>
                </a:solidFill>
                <a:latin typeface="Barlow"/>
                <a:ea typeface="Barlow"/>
                <a:cs typeface="Barlow"/>
                <a:sym typeface="Barlow"/>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506" name="Google Shape;4506;p155"/>
          <p:cNvPicPr preferRelativeResize="0"/>
          <p:nvPr/>
        </p:nvPicPr>
        <p:blipFill rotWithShape="1">
          <a:blip r:embed="rId4">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4507" name="Shape 4507"/>
        <p:cNvGrpSpPr/>
        <p:nvPr/>
      </p:nvGrpSpPr>
      <p:grpSpPr>
        <a:xfrm>
          <a:off x="0" y="0"/>
          <a:ext cx="0" cy="0"/>
          <a:chOff x="0" y="0"/>
          <a:chExt cx="0" cy="0"/>
        </a:xfrm>
      </p:grpSpPr>
      <p:pic>
        <p:nvPicPr>
          <p:cNvPr descr="A close up of a logo&#10;&#10;Description automatically generated" id="4508" name="Google Shape;4508;p15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509" name="Google Shape;4509;p156"/>
          <p:cNvSpPr txBox="1"/>
          <p:nvPr>
            <p:ph idx="1" type="body"/>
          </p:nvPr>
        </p:nvSpPr>
        <p:spPr>
          <a:xfrm>
            <a:off x="345736" y="3350565"/>
            <a:ext cx="4570200" cy="6099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350"/>
              <a:buNone/>
              <a:defRPr sz="1350">
                <a:solidFill>
                  <a:schemeClr val="accent3"/>
                </a:solidFill>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510" name="Google Shape;4510;p156"/>
          <p:cNvSpPr txBox="1"/>
          <p:nvPr>
            <p:ph idx="2" type="body"/>
          </p:nvPr>
        </p:nvSpPr>
        <p:spPr>
          <a:xfrm>
            <a:off x="345736" y="986823"/>
            <a:ext cx="4570200" cy="2205300"/>
          </a:xfrm>
          <a:prstGeom prst="rect">
            <a:avLst/>
          </a:prstGeom>
          <a:noFill/>
          <a:ln>
            <a:noFill/>
          </a:ln>
        </p:spPr>
        <p:txBody>
          <a:bodyPr anchorCtr="0" anchor="b" bIns="45700" lIns="0" spcFirstLastPara="1" rIns="0" wrap="square" tIns="45700">
            <a:noAutofit/>
          </a:bodyPr>
          <a:lstStyle>
            <a:lvl1pPr indent="-228600" lvl="0" marL="457200" rtl="0" algn="l">
              <a:lnSpc>
                <a:spcPct val="90000"/>
              </a:lnSpc>
              <a:spcBef>
                <a:spcPts val="750"/>
              </a:spcBef>
              <a:spcAft>
                <a:spcPts val="0"/>
              </a:spcAft>
              <a:buSzPts val="2400"/>
              <a:buNone/>
              <a:defRPr sz="2400">
                <a:solidFill>
                  <a:schemeClr val="accent1"/>
                </a:solidFill>
                <a:latin typeface="Barlow"/>
                <a:ea typeface="Barlow"/>
                <a:cs typeface="Barlow"/>
                <a:sym typeface="Barlow"/>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4511" name="Shape 4511"/>
        <p:cNvGrpSpPr/>
        <p:nvPr/>
      </p:nvGrpSpPr>
      <p:grpSpPr>
        <a:xfrm>
          <a:off x="0" y="0"/>
          <a:ext cx="0" cy="0"/>
          <a:chOff x="0" y="0"/>
          <a:chExt cx="0" cy="0"/>
        </a:xfrm>
      </p:grpSpPr>
      <p:pic>
        <p:nvPicPr>
          <p:cNvPr descr="A picture containing light, black, large, white&#10;&#10;Description automatically generated" id="4512" name="Google Shape;4512;p1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513" name="Google Shape;4513;p157"/>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514" name="Google Shape;4514;p157"/>
          <p:cNvPicPr preferRelativeResize="0"/>
          <p:nvPr/>
        </p:nvPicPr>
        <p:blipFill rotWithShape="1">
          <a:blip r:embed="rId3">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69" name="Shape 69"/>
        <p:cNvGrpSpPr/>
        <p:nvPr/>
      </p:nvGrpSpPr>
      <p:grpSpPr>
        <a:xfrm>
          <a:off x="0" y="0"/>
          <a:ext cx="0" cy="0"/>
          <a:chOff x="0" y="0"/>
          <a:chExt cx="0" cy="0"/>
        </a:xfrm>
      </p:grpSpPr>
      <p:sp>
        <p:nvSpPr>
          <p:cNvPr id="70" name="Google Shape;70;p17"/>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300"/>
              <a:buFont typeface="Quattrocento Sans"/>
              <a:buNone/>
              <a:defRPr sz="13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71" name="Google Shape;71;p17"/>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sz="1300">
                <a:solidFill>
                  <a:schemeClr val="dk2"/>
                </a:solidFill>
              </a:defRPr>
            </a:lvl1pPr>
            <a:lvl2pPr indent="-228600" lvl="1" marL="914400" algn="l">
              <a:lnSpc>
                <a:spcPct val="100000"/>
              </a:lnSpc>
              <a:spcBef>
                <a:spcPts val="40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1200"/>
              <a:buNone/>
              <a:defRPr sz="1300"/>
            </a:lvl3pPr>
            <a:lvl4pPr indent="-228600" lvl="3" marL="1828800" algn="l">
              <a:lnSpc>
                <a:spcPct val="100000"/>
              </a:lnSpc>
              <a:spcBef>
                <a:spcPts val="0"/>
              </a:spcBef>
              <a:spcAft>
                <a:spcPts val="0"/>
              </a:spcAft>
              <a:buClr>
                <a:schemeClr val="dk1"/>
              </a:buClr>
              <a:buSzPts val="1200"/>
              <a:buNone/>
              <a:defRPr sz="1300"/>
            </a:lvl4pPr>
            <a:lvl5pPr indent="-228600" lvl="4" marL="2286000" algn="l">
              <a:lnSpc>
                <a:spcPct val="100000"/>
              </a:lnSpc>
              <a:spcBef>
                <a:spcPts val="0"/>
              </a:spcBef>
              <a:spcAft>
                <a:spcPts val="0"/>
              </a:spcAft>
              <a:buClr>
                <a:schemeClr val="dk1"/>
              </a:buClr>
              <a:buSzPts val="1200"/>
              <a:buNone/>
              <a:defRPr sz="13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72" name="Google Shape;72;p17"/>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4515" name="Shape 4515"/>
        <p:cNvGrpSpPr/>
        <p:nvPr/>
      </p:nvGrpSpPr>
      <p:grpSpPr>
        <a:xfrm>
          <a:off x="0" y="0"/>
          <a:ext cx="0" cy="0"/>
          <a:chOff x="0" y="0"/>
          <a:chExt cx="0" cy="0"/>
        </a:xfrm>
      </p:grpSpPr>
      <p:pic>
        <p:nvPicPr>
          <p:cNvPr descr="A young person sitting in front of a computer&#10;&#10;Description automatically generated" id="4516" name="Google Shape;4516;p15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4517" name="Google Shape;4517;p1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18" name="Google Shape;4518;p158"/>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519" name="Google Shape;4519;p158"/>
          <p:cNvPicPr preferRelativeResize="0"/>
          <p:nvPr/>
        </p:nvPicPr>
        <p:blipFill rotWithShape="1">
          <a:blip r:embed="rId4">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4520" name="Shape 4520"/>
        <p:cNvGrpSpPr/>
        <p:nvPr/>
      </p:nvGrpSpPr>
      <p:grpSpPr>
        <a:xfrm>
          <a:off x="0" y="0"/>
          <a:ext cx="0" cy="0"/>
          <a:chOff x="0" y="0"/>
          <a:chExt cx="0" cy="0"/>
        </a:xfrm>
      </p:grpSpPr>
      <p:pic>
        <p:nvPicPr>
          <p:cNvPr descr="A person sitting at a table using a computer&#10;&#10;Description automatically generated" id="4521" name="Google Shape;4521;p159"/>
          <p:cNvPicPr preferRelativeResize="0"/>
          <p:nvPr/>
        </p:nvPicPr>
        <p:blipFill rotWithShape="1">
          <a:blip r:embed="rId2">
            <a:alphaModFix/>
          </a:blip>
          <a:srcRect b="0" l="0" r="24115" t="0"/>
          <a:stretch/>
        </p:blipFill>
        <p:spPr>
          <a:xfrm>
            <a:off x="2205111" y="0"/>
            <a:ext cx="6938890" cy="5143500"/>
          </a:xfrm>
          <a:prstGeom prst="rect">
            <a:avLst/>
          </a:prstGeom>
          <a:noFill/>
          <a:ln>
            <a:noFill/>
          </a:ln>
        </p:spPr>
      </p:pic>
      <p:pic>
        <p:nvPicPr>
          <p:cNvPr descr="A picture containing person, black, holding, white&#10;&#10;Description automatically generated" id="4522" name="Google Shape;4522;p1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23" name="Google Shape;4523;p159"/>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524" name="Google Shape;4524;p159"/>
          <p:cNvPicPr preferRelativeResize="0"/>
          <p:nvPr/>
        </p:nvPicPr>
        <p:blipFill rotWithShape="1">
          <a:blip r:embed="rId4">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4525" name="Shape 4525"/>
        <p:cNvGrpSpPr/>
        <p:nvPr/>
      </p:nvGrpSpPr>
      <p:grpSpPr>
        <a:xfrm>
          <a:off x="0" y="0"/>
          <a:ext cx="0" cy="0"/>
          <a:chOff x="0" y="0"/>
          <a:chExt cx="0" cy="0"/>
        </a:xfrm>
      </p:grpSpPr>
      <p:pic>
        <p:nvPicPr>
          <p:cNvPr descr="A group of people sitting at a table using a computer&#10;&#10;Description automatically generated" id="4526" name="Google Shape;4526;p160"/>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4527" name="Google Shape;4527;p16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528" name="Google Shape;4528;p160"/>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529" name="Google Shape;4529;p160"/>
          <p:cNvPicPr preferRelativeResize="0"/>
          <p:nvPr/>
        </p:nvPicPr>
        <p:blipFill rotWithShape="1">
          <a:blip r:embed="rId4">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4530" name="Shape 4530"/>
        <p:cNvGrpSpPr/>
        <p:nvPr/>
      </p:nvGrpSpPr>
      <p:grpSpPr>
        <a:xfrm>
          <a:off x="0" y="0"/>
          <a:ext cx="0" cy="0"/>
          <a:chOff x="0" y="0"/>
          <a:chExt cx="0" cy="0"/>
        </a:xfrm>
      </p:grpSpPr>
      <p:sp>
        <p:nvSpPr>
          <p:cNvPr id="4531" name="Google Shape;4531;p161"/>
          <p:cNvSpPr txBox="1"/>
          <p:nvPr>
            <p:ph type="title"/>
          </p:nvPr>
        </p:nvSpPr>
        <p:spPr>
          <a:xfrm>
            <a:off x="342900" y="171450"/>
            <a:ext cx="84354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4000"/>
              <a:buFont typeface="Barlow"/>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32" name="Google Shape;4532;p161"/>
          <p:cNvSpPr txBox="1"/>
          <p:nvPr>
            <p:ph idx="1" type="body"/>
          </p:nvPr>
        </p:nvSpPr>
        <p:spPr>
          <a:xfrm>
            <a:off x="345734" y="1602398"/>
            <a:ext cx="8445000" cy="30303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750"/>
              </a:spcBef>
              <a:spcAft>
                <a:spcPts val="0"/>
              </a:spcAft>
              <a:buClr>
                <a:schemeClr val="accent2"/>
              </a:buClr>
              <a:buSzPts val="2100"/>
              <a:buFont typeface="Noto Sans Symbols"/>
              <a:buChar char="▪"/>
              <a:defRPr/>
            </a:lvl1pPr>
            <a:lvl2pPr indent="-314325" lvl="1" marL="914400" rtl="0" algn="l">
              <a:lnSpc>
                <a:spcPct val="90000"/>
              </a:lnSpc>
              <a:spcBef>
                <a:spcPts val="375"/>
              </a:spcBef>
              <a:spcAft>
                <a:spcPts val="0"/>
              </a:spcAft>
              <a:buSzPts val="1350"/>
              <a:buChar char="▪"/>
              <a:defRPr/>
            </a:lvl2pPr>
            <a:lvl3pPr indent="-314325" lvl="2" marL="1371600" rtl="0" algn="l">
              <a:lnSpc>
                <a:spcPct val="90000"/>
              </a:lnSpc>
              <a:spcBef>
                <a:spcPts val="375"/>
              </a:spcBef>
              <a:spcAft>
                <a:spcPts val="0"/>
              </a:spcAft>
              <a:buSzPts val="1350"/>
              <a:buChar char="▪"/>
              <a:defRPr/>
            </a:lvl3pPr>
            <a:lvl4pPr indent="-314325" lvl="3" marL="1828800" rtl="0" algn="l">
              <a:lnSpc>
                <a:spcPct val="90000"/>
              </a:lnSpc>
              <a:spcBef>
                <a:spcPts val="375"/>
              </a:spcBef>
              <a:spcAft>
                <a:spcPts val="0"/>
              </a:spcAft>
              <a:buSzPts val="1350"/>
              <a:buChar char="▪"/>
              <a:defRPr/>
            </a:lvl4pPr>
            <a:lvl5pPr indent="-314325" lvl="4" marL="2286000" rtl="0" algn="l">
              <a:lnSpc>
                <a:spcPct val="90000"/>
              </a:lnSpc>
              <a:spcBef>
                <a:spcPts val="375"/>
              </a:spcBef>
              <a:spcAft>
                <a:spcPts val="0"/>
              </a:spcAft>
              <a:buSzPts val="1350"/>
              <a:buChar char="▪"/>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
        <p:nvSpPr>
          <p:cNvPr id="4533" name="Google Shape;4533;p161"/>
          <p:cNvSpPr txBox="1"/>
          <p:nvPr>
            <p:ph idx="2" type="body"/>
          </p:nvPr>
        </p:nvSpPr>
        <p:spPr>
          <a:xfrm>
            <a:off x="345281" y="857249"/>
            <a:ext cx="8435400" cy="4800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500">
                <a:solidFill>
                  <a:schemeClr val="dk2"/>
                </a:solidFill>
                <a:latin typeface="Barlow"/>
                <a:ea typeface="Barlow"/>
                <a:cs typeface="Barlow"/>
                <a:sym typeface="Barlow"/>
              </a:defRPr>
            </a:lvl1pPr>
            <a:lvl2pPr indent="-323850" lvl="1" marL="9144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2pPr>
            <a:lvl3pPr indent="-323850" lvl="2" marL="13716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3pPr>
            <a:lvl4pPr indent="-323850" lvl="3" marL="18288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4pPr>
            <a:lvl5pPr indent="-323850" lvl="4" marL="2286000" rtl="0" algn="l">
              <a:lnSpc>
                <a:spcPct val="90000"/>
              </a:lnSpc>
              <a:spcBef>
                <a:spcPts val="375"/>
              </a:spcBef>
              <a:spcAft>
                <a:spcPts val="0"/>
              </a:spcAft>
              <a:buSzPts val="1500"/>
              <a:buChar char="▪"/>
              <a:defRPr sz="1500">
                <a:solidFill>
                  <a:schemeClr val="dk2"/>
                </a:solidFill>
                <a:latin typeface="Barlow"/>
                <a:ea typeface="Barlow"/>
                <a:cs typeface="Barlow"/>
                <a:sym typeface="Barlow"/>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4534" name="Shape 4534"/>
        <p:cNvGrpSpPr/>
        <p:nvPr/>
      </p:nvGrpSpPr>
      <p:grpSpPr>
        <a:xfrm>
          <a:off x="0" y="0"/>
          <a:ext cx="0" cy="0"/>
          <a:chOff x="0" y="0"/>
          <a:chExt cx="0" cy="0"/>
        </a:xfrm>
      </p:grpSpPr>
      <p:sp>
        <p:nvSpPr>
          <p:cNvPr id="4535" name="Google Shape;4535;p162"/>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40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36" name="Google Shape;4536;p162"/>
          <p:cNvSpPr txBox="1"/>
          <p:nvPr>
            <p:ph idx="1" type="body"/>
          </p:nvPr>
        </p:nvSpPr>
        <p:spPr>
          <a:xfrm>
            <a:off x="345734" y="1189435"/>
            <a:ext cx="8445000" cy="3443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750"/>
              </a:spcBef>
              <a:spcAft>
                <a:spcPts val="0"/>
              </a:spcAft>
              <a:buSzPts val="2100"/>
              <a:buChar char="▪"/>
              <a:defRPr>
                <a:solidFill>
                  <a:schemeClr val="lt1"/>
                </a:solidFill>
              </a:defRPr>
            </a:lvl1pPr>
            <a:lvl2pPr indent="-342900" lvl="1" marL="914400" rtl="0" algn="l">
              <a:lnSpc>
                <a:spcPct val="90000"/>
              </a:lnSpc>
              <a:spcBef>
                <a:spcPts val="375"/>
              </a:spcBef>
              <a:spcAft>
                <a:spcPts val="0"/>
              </a:spcAft>
              <a:buSzPts val="1800"/>
              <a:buChar char="▪"/>
              <a:defRPr>
                <a:solidFill>
                  <a:schemeClr val="lt1"/>
                </a:solidFill>
              </a:defRPr>
            </a:lvl2pPr>
            <a:lvl3pPr indent="-323850" lvl="2" marL="1371600" rtl="0" algn="l">
              <a:lnSpc>
                <a:spcPct val="90000"/>
              </a:lnSpc>
              <a:spcBef>
                <a:spcPts val="375"/>
              </a:spcBef>
              <a:spcAft>
                <a:spcPts val="0"/>
              </a:spcAft>
              <a:buSzPts val="1500"/>
              <a:buChar char="▪"/>
              <a:defRPr>
                <a:solidFill>
                  <a:schemeClr val="lt1"/>
                </a:solidFill>
              </a:defRPr>
            </a:lvl3pPr>
            <a:lvl4pPr indent="-314325" lvl="3" marL="1828800" rtl="0" algn="l">
              <a:lnSpc>
                <a:spcPct val="90000"/>
              </a:lnSpc>
              <a:spcBef>
                <a:spcPts val="375"/>
              </a:spcBef>
              <a:spcAft>
                <a:spcPts val="0"/>
              </a:spcAft>
              <a:buSzPts val="1350"/>
              <a:buChar char="▪"/>
              <a:defRPr>
                <a:solidFill>
                  <a:schemeClr val="lt1"/>
                </a:solidFill>
              </a:defRPr>
            </a:lvl4pPr>
            <a:lvl5pPr indent="-314325" lvl="4" marL="2286000" rtl="0" algn="l">
              <a:lnSpc>
                <a:spcPct val="90000"/>
              </a:lnSpc>
              <a:spcBef>
                <a:spcPts val="375"/>
              </a:spcBef>
              <a:spcAft>
                <a:spcPts val="0"/>
              </a:spcAft>
              <a:buSzPts val="1350"/>
              <a:buChar char="▪"/>
              <a:defRPr>
                <a:solidFill>
                  <a:schemeClr val="lt1"/>
                </a:solidFill>
              </a:defRPr>
            </a:lvl5pPr>
            <a:lvl6pPr indent="-342900" lvl="5" marL="2743200" rtl="0" algn="l">
              <a:lnSpc>
                <a:spcPct val="90000"/>
              </a:lnSpc>
              <a:spcBef>
                <a:spcPts val="375"/>
              </a:spcBef>
              <a:spcAft>
                <a:spcPts val="0"/>
              </a:spcAft>
              <a:buClr>
                <a:schemeClr val="dk1"/>
              </a:buClr>
              <a:buSzPts val="1800"/>
              <a:buChar char="•"/>
              <a:defRPr/>
            </a:lvl6pPr>
            <a:lvl7pPr indent="-342900" lvl="6" marL="3200400" rtl="0" algn="l">
              <a:lnSpc>
                <a:spcPct val="90000"/>
              </a:lnSpc>
              <a:spcBef>
                <a:spcPts val="375"/>
              </a:spcBef>
              <a:spcAft>
                <a:spcPts val="0"/>
              </a:spcAft>
              <a:buClr>
                <a:schemeClr val="dk1"/>
              </a:buClr>
              <a:buSzPts val="1800"/>
              <a:buChar char="•"/>
              <a:defRPr/>
            </a:lvl7pPr>
            <a:lvl8pPr indent="-342900" lvl="7" marL="3657600" rtl="0" algn="l">
              <a:lnSpc>
                <a:spcPct val="90000"/>
              </a:lnSpc>
              <a:spcBef>
                <a:spcPts val="375"/>
              </a:spcBef>
              <a:spcAft>
                <a:spcPts val="0"/>
              </a:spcAft>
              <a:buClr>
                <a:schemeClr val="dk1"/>
              </a:buClr>
              <a:buSzPts val="1800"/>
              <a:buChar char="•"/>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4537" name="Google Shape;4537;p162"/>
          <p:cNvPicPr preferRelativeResize="0"/>
          <p:nvPr/>
        </p:nvPicPr>
        <p:blipFill rotWithShape="1">
          <a:blip r:embed="rId2">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4538" name="Shape 4538"/>
        <p:cNvGrpSpPr/>
        <p:nvPr/>
      </p:nvGrpSpPr>
      <p:grpSpPr>
        <a:xfrm>
          <a:off x="0" y="0"/>
          <a:ext cx="0" cy="0"/>
          <a:chOff x="0" y="0"/>
          <a:chExt cx="0" cy="0"/>
        </a:xfrm>
      </p:grpSpPr>
      <p:pic>
        <p:nvPicPr>
          <p:cNvPr descr="A close up of a logo&#10;&#10;Description automatically generated" id="4539" name="Google Shape;4539;p163"/>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4540" name="Google Shape;4540;p163"/>
          <p:cNvSpPr txBox="1"/>
          <p:nvPr>
            <p:ph type="title"/>
          </p:nvPr>
        </p:nvSpPr>
        <p:spPr>
          <a:xfrm>
            <a:off x="345735" y="2074664"/>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4000"/>
              <a:buFont typeface="Barlow"/>
              <a:buNone/>
              <a:defRPr>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4546" name="Shape 4546"/>
        <p:cNvGrpSpPr/>
        <p:nvPr/>
      </p:nvGrpSpPr>
      <p:grpSpPr>
        <a:xfrm>
          <a:off x="0" y="0"/>
          <a:ext cx="0" cy="0"/>
          <a:chOff x="0" y="0"/>
          <a:chExt cx="0" cy="0"/>
        </a:xfrm>
      </p:grpSpPr>
      <p:pic>
        <p:nvPicPr>
          <p:cNvPr id="4547" name="Google Shape;4547;p165"/>
          <p:cNvPicPr preferRelativeResize="0"/>
          <p:nvPr/>
        </p:nvPicPr>
        <p:blipFill>
          <a:blip r:embed="rId2">
            <a:alphaModFix/>
          </a:blip>
          <a:stretch>
            <a:fillRect/>
          </a:stretch>
        </p:blipFill>
        <p:spPr>
          <a:xfrm>
            <a:off x="219551" y="265462"/>
            <a:ext cx="1441503" cy="279762"/>
          </a:xfrm>
          <a:prstGeom prst="rect">
            <a:avLst/>
          </a:prstGeom>
          <a:noFill/>
          <a:ln>
            <a:noFill/>
          </a:ln>
        </p:spPr>
      </p:pic>
      <p:sp>
        <p:nvSpPr>
          <p:cNvPr id="4548" name="Google Shape;4548;p165"/>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49" name="Google Shape;4549;p165"/>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50" name="Google Shape;4550;p165"/>
          <p:cNvSpPr txBox="1"/>
          <p:nvPr>
            <p:ph idx="2" type="body"/>
          </p:nvPr>
        </p:nvSpPr>
        <p:spPr>
          <a:xfrm>
            <a:off x="352221" y="876707"/>
            <a:ext cx="2707200" cy="1271400"/>
          </a:xfrm>
          <a:prstGeom prst="rect">
            <a:avLst/>
          </a:prstGeom>
          <a:noFill/>
          <a:ln>
            <a:noFill/>
          </a:ln>
        </p:spPr>
        <p:txBody>
          <a:bodyPr anchorCtr="0" anchor="b" bIns="67225" lIns="0" spcFirstLastPara="1" rIns="107575" wrap="square" tIns="67225">
            <a:noAutofit/>
          </a:bodyPr>
          <a:lstStyle>
            <a:lvl1pPr indent="-228600" lvl="0" marL="457200" rtl="0" algn="ctr">
              <a:lnSpc>
                <a:spcPct val="100000"/>
              </a:lnSpc>
              <a:spcBef>
                <a:spcPts val="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51" name="Google Shape;4551;p165"/>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552" name="Shape 4552"/>
        <p:cNvGrpSpPr/>
        <p:nvPr/>
      </p:nvGrpSpPr>
      <p:grpSpPr>
        <a:xfrm>
          <a:off x="0" y="0"/>
          <a:ext cx="0" cy="0"/>
          <a:chOff x="0" y="0"/>
          <a:chExt cx="0" cy="0"/>
        </a:xfrm>
      </p:grpSpPr>
      <p:sp>
        <p:nvSpPr>
          <p:cNvPr id="4553" name="Google Shape;4553;p166"/>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54" name="Google Shape;4554;p166"/>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555" name="Google Shape;4555;p166"/>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4556" name="Shape 4556"/>
        <p:cNvGrpSpPr/>
        <p:nvPr/>
      </p:nvGrpSpPr>
      <p:grpSpPr>
        <a:xfrm>
          <a:off x="0" y="0"/>
          <a:ext cx="0" cy="0"/>
          <a:chOff x="0" y="0"/>
          <a:chExt cx="0" cy="0"/>
        </a:xfrm>
      </p:grpSpPr>
      <p:sp>
        <p:nvSpPr>
          <p:cNvPr id="4557" name="Google Shape;4557;p16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58" name="Google Shape;4558;p167"/>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59" name="Google Shape;4559;p167"/>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60" name="Google Shape;4560;p167"/>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561" name="Google Shape;4561;p16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4562" name="Shape 4562"/>
        <p:cNvGrpSpPr/>
        <p:nvPr/>
      </p:nvGrpSpPr>
      <p:grpSpPr>
        <a:xfrm>
          <a:off x="0" y="0"/>
          <a:ext cx="0" cy="0"/>
          <a:chOff x="0" y="0"/>
          <a:chExt cx="0" cy="0"/>
        </a:xfrm>
      </p:grpSpPr>
      <p:sp>
        <p:nvSpPr>
          <p:cNvPr id="4563" name="Google Shape;4563;p16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64" name="Google Shape;4564;p168"/>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65" name="Google Shape;4565;p168"/>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66" name="Google Shape;4566;p168"/>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67" name="Google Shape;4567;p168"/>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568" name="Google Shape;4568;p16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73" name="Shape 73"/>
        <p:cNvGrpSpPr/>
        <p:nvPr/>
      </p:nvGrpSpPr>
      <p:grpSpPr>
        <a:xfrm>
          <a:off x="0" y="0"/>
          <a:ext cx="0" cy="0"/>
          <a:chOff x="0" y="0"/>
          <a:chExt cx="0" cy="0"/>
        </a:xfrm>
      </p:grpSpPr>
      <p:sp>
        <p:nvSpPr>
          <p:cNvPr id="74" name="Google Shape;74;p1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75" name="Google Shape;75;p18"/>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76" name="Google Shape;76;p18"/>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900"/>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77" name="Google Shape;77;p18"/>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700"/>
              <a:buNone/>
              <a:defRPr sz="700">
                <a:solidFill>
                  <a:schemeClr val="dk1"/>
                </a:solidFill>
              </a:defRPr>
            </a:lvl1pPr>
            <a:lvl2pPr indent="-228600" lvl="1" marL="914400" algn="l">
              <a:lnSpc>
                <a:spcPct val="100000"/>
              </a:lnSpc>
              <a:spcBef>
                <a:spcPts val="0"/>
              </a:spcBef>
              <a:spcAft>
                <a:spcPts val="0"/>
              </a:spcAft>
              <a:buClr>
                <a:schemeClr val="dk1"/>
              </a:buClr>
              <a:buSzPts val="700"/>
              <a:buNone/>
              <a:defRPr sz="7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78" name="Google Shape;78;p18"/>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4569" name="Shape 4569"/>
        <p:cNvGrpSpPr/>
        <p:nvPr/>
      </p:nvGrpSpPr>
      <p:grpSpPr>
        <a:xfrm>
          <a:off x="0" y="0"/>
          <a:ext cx="0" cy="0"/>
          <a:chOff x="0" y="0"/>
          <a:chExt cx="0" cy="0"/>
        </a:xfrm>
      </p:grpSpPr>
      <p:sp>
        <p:nvSpPr>
          <p:cNvPr id="4570" name="Google Shape;4570;p16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71" name="Google Shape;4571;p169"/>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72" name="Google Shape;4572;p169"/>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573" name="Google Shape;4573;p16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4574" name="Shape 4574"/>
        <p:cNvGrpSpPr/>
        <p:nvPr/>
      </p:nvGrpSpPr>
      <p:grpSpPr>
        <a:xfrm>
          <a:off x="0" y="0"/>
          <a:ext cx="0" cy="0"/>
          <a:chOff x="0" y="0"/>
          <a:chExt cx="0" cy="0"/>
        </a:xfrm>
      </p:grpSpPr>
      <p:sp>
        <p:nvSpPr>
          <p:cNvPr id="4575" name="Google Shape;4575;p170"/>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76" name="Google Shape;4576;p17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77" name="Google Shape;4577;p170"/>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78" name="Google Shape;4578;p170"/>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79" name="Google Shape;4579;p170"/>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0" name="Google Shape;4580;p170"/>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1" name="Google Shape;4581;p170"/>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582" name="Google Shape;4582;p170"/>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4583" name="Shape 4583"/>
        <p:cNvGrpSpPr/>
        <p:nvPr/>
      </p:nvGrpSpPr>
      <p:grpSpPr>
        <a:xfrm>
          <a:off x="0" y="0"/>
          <a:ext cx="0" cy="0"/>
          <a:chOff x="0" y="0"/>
          <a:chExt cx="0" cy="0"/>
        </a:xfrm>
      </p:grpSpPr>
      <p:sp>
        <p:nvSpPr>
          <p:cNvPr id="4584" name="Google Shape;4584;p171"/>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5" name="Google Shape;4585;p17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586" name="Google Shape;4586;p171"/>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7" name="Google Shape;4587;p171"/>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8" name="Google Shape;4588;p171"/>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89" name="Google Shape;4589;p171"/>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0" name="Google Shape;4590;p171"/>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1" name="Google Shape;4591;p171"/>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2" name="Google Shape;4592;p171"/>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3" name="Google Shape;4593;p171"/>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4" name="Google Shape;4594;p171"/>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5" name="Google Shape;4595;p171"/>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6" name="Google Shape;4596;p171"/>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7" name="Google Shape;4597;p171"/>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8" name="Google Shape;4598;p171"/>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599" name="Google Shape;4599;p171"/>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00" name="Google Shape;4600;p171"/>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01" name="Google Shape;4601;p171"/>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02" name="Google Shape;4602;p171"/>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603" name="Google Shape;4603;p17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4604" name="Shape 4604"/>
        <p:cNvGrpSpPr/>
        <p:nvPr/>
      </p:nvGrpSpPr>
      <p:grpSpPr>
        <a:xfrm>
          <a:off x="0" y="0"/>
          <a:ext cx="0" cy="0"/>
          <a:chOff x="0" y="0"/>
          <a:chExt cx="0" cy="0"/>
        </a:xfrm>
      </p:grpSpPr>
      <p:sp>
        <p:nvSpPr>
          <p:cNvPr id="4605" name="Google Shape;4605;p17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4606" name="Google Shape;4606;p17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4607" name="Shape 4607"/>
        <p:cNvGrpSpPr/>
        <p:nvPr/>
      </p:nvGrpSpPr>
      <p:grpSpPr>
        <a:xfrm>
          <a:off x="0" y="0"/>
          <a:ext cx="0" cy="0"/>
          <a:chOff x="0" y="0"/>
          <a:chExt cx="0" cy="0"/>
        </a:xfrm>
      </p:grpSpPr>
      <p:sp>
        <p:nvSpPr>
          <p:cNvPr id="4608" name="Google Shape;4608;p173"/>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09" name="Google Shape;4609;p173"/>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10" name="Google Shape;4610;p173"/>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11" name="Google Shape;4611;p173"/>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4612" name="Shape 4612"/>
        <p:cNvGrpSpPr/>
        <p:nvPr/>
      </p:nvGrpSpPr>
      <p:grpSpPr>
        <a:xfrm>
          <a:off x="0" y="0"/>
          <a:ext cx="0" cy="0"/>
          <a:chOff x="0" y="0"/>
          <a:chExt cx="0" cy="0"/>
        </a:xfrm>
      </p:grpSpPr>
      <p:sp>
        <p:nvSpPr>
          <p:cNvPr id="4613" name="Google Shape;4613;p174"/>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14" name="Google Shape;4614;p174"/>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15" name="Google Shape;4615;p174"/>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16" name="Google Shape;4616;p17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17" name="Google Shape;4617;p174"/>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18" name="Google Shape;4618;p174"/>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19" name="Google Shape;4619;p174"/>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620" name="Google Shape;4620;p174"/>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4621" name="Shape 4621"/>
        <p:cNvGrpSpPr/>
        <p:nvPr/>
      </p:nvGrpSpPr>
      <p:grpSpPr>
        <a:xfrm>
          <a:off x="0" y="0"/>
          <a:ext cx="0" cy="0"/>
          <a:chOff x="0" y="0"/>
          <a:chExt cx="0" cy="0"/>
        </a:xfrm>
      </p:grpSpPr>
      <p:pic>
        <p:nvPicPr>
          <p:cNvPr id="4622" name="Google Shape;4622;p175"/>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4623" name="Google Shape;4623;p17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24" name="Google Shape;4624;p175"/>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25" name="Google Shape;4625;p175"/>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26" name="Google Shape;4626;p175"/>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4627" name="Google Shape;4627;p175"/>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4628" name="Shape 4628"/>
        <p:cNvGrpSpPr/>
        <p:nvPr/>
      </p:nvGrpSpPr>
      <p:grpSpPr>
        <a:xfrm>
          <a:off x="0" y="0"/>
          <a:ext cx="0" cy="0"/>
          <a:chOff x="0" y="0"/>
          <a:chExt cx="0" cy="0"/>
        </a:xfrm>
      </p:grpSpPr>
      <p:pic>
        <p:nvPicPr>
          <p:cNvPr id="4629" name="Google Shape;4629;p176"/>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4630" name="Google Shape;4630;p176"/>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31" name="Google Shape;4631;p176"/>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32" name="Google Shape;4632;p176"/>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33" name="Google Shape;4633;p17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4634" name="Google Shape;4634;p176"/>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4635" name="Shape 4635"/>
        <p:cNvGrpSpPr/>
        <p:nvPr/>
      </p:nvGrpSpPr>
      <p:grpSpPr>
        <a:xfrm>
          <a:off x="0" y="0"/>
          <a:ext cx="0" cy="0"/>
          <a:chOff x="0" y="0"/>
          <a:chExt cx="0" cy="0"/>
        </a:xfrm>
      </p:grpSpPr>
      <p:pic>
        <p:nvPicPr>
          <p:cNvPr id="4636" name="Google Shape;4636;p177"/>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4637" name="Google Shape;4637;p17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38" name="Google Shape;4638;p177"/>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4639" name="Google Shape;4639;p177"/>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4640" name="Shape 4640"/>
        <p:cNvGrpSpPr/>
        <p:nvPr/>
      </p:nvGrpSpPr>
      <p:grpSpPr>
        <a:xfrm>
          <a:off x="0" y="0"/>
          <a:ext cx="0" cy="0"/>
          <a:chOff x="0" y="0"/>
          <a:chExt cx="0" cy="0"/>
        </a:xfrm>
      </p:grpSpPr>
      <p:sp>
        <p:nvSpPr>
          <p:cNvPr id="4641" name="Google Shape;4641;p178"/>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42" name="Google Shape;4642;p17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43" name="Google Shape;4643;p178"/>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44" name="Google Shape;4644;p178"/>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45" name="Google Shape;4645;p178"/>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46" name="Google Shape;4646;p178"/>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4647" name="Google Shape;4647;p178"/>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48" name="Google Shape;4648;p178"/>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49" name="Google Shape;4649;p178"/>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650" name="Google Shape;4650;p178"/>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651" name="Google Shape;4651;p17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79" name="Shape 79"/>
        <p:cNvGrpSpPr/>
        <p:nvPr/>
      </p:nvGrpSpPr>
      <p:grpSpPr>
        <a:xfrm>
          <a:off x="0" y="0"/>
          <a:ext cx="0" cy="0"/>
          <a:chOff x="0" y="0"/>
          <a:chExt cx="0" cy="0"/>
        </a:xfrm>
      </p:grpSpPr>
      <p:sp>
        <p:nvSpPr>
          <p:cNvPr id="80" name="Google Shape;80;p1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81" name="Google Shape;81;p19"/>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82" name="Google Shape;82;p19"/>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83" name="Google Shape;83;p19"/>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4652" name="Shape 4652"/>
        <p:cNvGrpSpPr/>
        <p:nvPr/>
      </p:nvGrpSpPr>
      <p:grpSpPr>
        <a:xfrm>
          <a:off x="0" y="0"/>
          <a:ext cx="0" cy="0"/>
          <a:chOff x="0" y="0"/>
          <a:chExt cx="0" cy="0"/>
        </a:xfrm>
      </p:grpSpPr>
      <p:sp>
        <p:nvSpPr>
          <p:cNvPr id="4653" name="Google Shape;4653;p17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4654" name="Google Shape;4654;p17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4655" name="Shape 4655"/>
        <p:cNvGrpSpPr/>
        <p:nvPr/>
      </p:nvGrpSpPr>
      <p:grpSpPr>
        <a:xfrm>
          <a:off x="0" y="0"/>
          <a:ext cx="0" cy="0"/>
          <a:chOff x="0" y="0"/>
          <a:chExt cx="0" cy="0"/>
        </a:xfrm>
      </p:grpSpPr>
      <p:pic>
        <p:nvPicPr>
          <p:cNvPr id="4656" name="Google Shape;4656;p180"/>
          <p:cNvPicPr preferRelativeResize="0"/>
          <p:nvPr/>
        </p:nvPicPr>
        <p:blipFill>
          <a:blip r:embed="rId2">
            <a:alphaModFix/>
          </a:blip>
          <a:stretch>
            <a:fillRect/>
          </a:stretch>
        </p:blipFill>
        <p:spPr>
          <a:xfrm>
            <a:off x="226475" y="256969"/>
            <a:ext cx="1528846" cy="296731"/>
          </a:xfrm>
          <a:prstGeom prst="rect">
            <a:avLst/>
          </a:prstGeom>
          <a:noFill/>
          <a:ln>
            <a:noFill/>
          </a:ln>
        </p:spPr>
      </p:pic>
      <p:sp>
        <p:nvSpPr>
          <p:cNvPr id="4657" name="Google Shape;4657;p180"/>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spcBef>
                <a:spcPts val="100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4658" name="Shape 4658"/>
        <p:cNvGrpSpPr/>
        <p:nvPr/>
      </p:nvGrpSpPr>
      <p:grpSpPr>
        <a:xfrm>
          <a:off x="0" y="0"/>
          <a:ext cx="0" cy="0"/>
          <a:chOff x="0" y="0"/>
          <a:chExt cx="0" cy="0"/>
        </a:xfrm>
      </p:grpSpPr>
      <p:sp>
        <p:nvSpPr>
          <p:cNvPr id="4659" name="Google Shape;4659;p181"/>
          <p:cNvSpPr/>
          <p:nvPr/>
        </p:nvSpPr>
        <p:spPr>
          <a:xfrm>
            <a:off x="6206108" y="137932"/>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660" name="Google Shape;4660;p181"/>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2"/>
              </a:buClr>
              <a:buSzPts val="3500"/>
              <a:buFont typeface="Quattrocento Sans"/>
              <a:buNone/>
              <a:defRPr sz="3500">
                <a:solidFill>
                  <a:schemeClr val="lt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4661" name="Google Shape;4661;p181"/>
          <p:cNvPicPr preferRelativeResize="0"/>
          <p:nvPr/>
        </p:nvPicPr>
        <p:blipFill>
          <a:blip r:embed="rId2">
            <a:alphaModFix/>
          </a:blip>
          <a:stretch>
            <a:fillRect/>
          </a:stretch>
        </p:blipFill>
        <p:spPr>
          <a:xfrm>
            <a:off x="45749" y="4753223"/>
            <a:ext cx="1528846" cy="296731"/>
          </a:xfrm>
          <a:prstGeom prst="rect">
            <a:avLst/>
          </a:prstGeom>
          <a:noFill/>
          <a:ln>
            <a:noFill/>
          </a:ln>
        </p:spPr>
      </p:pic>
    </p:spTree>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4662" name="Shape 4662"/>
        <p:cNvGrpSpPr/>
        <p:nvPr/>
      </p:nvGrpSpPr>
      <p:grpSpPr>
        <a:xfrm>
          <a:off x="0" y="0"/>
          <a:ext cx="0" cy="0"/>
          <a:chOff x="0" y="0"/>
          <a:chExt cx="0" cy="0"/>
        </a:xfrm>
      </p:grpSpPr>
      <p:pic>
        <p:nvPicPr>
          <p:cNvPr id="4663" name="Google Shape;4663;p182"/>
          <p:cNvPicPr preferRelativeResize="0"/>
          <p:nvPr/>
        </p:nvPicPr>
        <p:blipFill>
          <a:blip r:embed="rId2">
            <a:alphaModFix/>
          </a:blip>
          <a:stretch>
            <a:fillRect/>
          </a:stretch>
        </p:blipFill>
        <p:spPr>
          <a:xfrm>
            <a:off x="223148" y="256988"/>
            <a:ext cx="1528846" cy="296731"/>
          </a:xfrm>
          <a:prstGeom prst="rect">
            <a:avLst/>
          </a:prstGeom>
          <a:noFill/>
          <a:ln>
            <a:noFill/>
          </a:ln>
        </p:spPr>
      </p:pic>
      <p:sp>
        <p:nvSpPr>
          <p:cNvPr id="4664" name="Google Shape;4664;p182"/>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500"/>
              <a:buFont typeface="Quattrocento Sans"/>
              <a:buNone/>
              <a:defRPr sz="3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665" name="Google Shape;4665;p182"/>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4666" name="Shape 4666"/>
        <p:cNvGrpSpPr/>
        <p:nvPr/>
      </p:nvGrpSpPr>
      <p:grpSpPr>
        <a:xfrm>
          <a:off x="0" y="0"/>
          <a:ext cx="0" cy="0"/>
          <a:chOff x="0" y="0"/>
          <a:chExt cx="0" cy="0"/>
        </a:xfrm>
      </p:grpSpPr>
      <p:sp>
        <p:nvSpPr>
          <p:cNvPr id="4667" name="Google Shape;4667;p183"/>
          <p:cNvSpPr txBox="1"/>
          <p:nvPr>
            <p:ph type="title"/>
          </p:nvPr>
        </p:nvSpPr>
        <p:spPr>
          <a:xfrm>
            <a:off x="254760" y="206374"/>
            <a:ext cx="8560500" cy="857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1100"/>
              <a:buFont typeface="Source Sans Pro Light"/>
              <a:buNone/>
              <a:defRPr b="0" i="0" sz="33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668" name="Google Shape;4668;p183"/>
          <p:cNvSpPr txBox="1"/>
          <p:nvPr>
            <p:ph idx="1" type="body"/>
          </p:nvPr>
        </p:nvSpPr>
        <p:spPr>
          <a:xfrm>
            <a:off x="254760" y="1312863"/>
            <a:ext cx="8560500" cy="33942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pic>
        <p:nvPicPr>
          <p:cNvPr id="4669" name="Google Shape;4669;p183"/>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670" name="Shape 4670"/>
        <p:cNvGrpSpPr/>
        <p:nvPr/>
      </p:nvGrpSpPr>
      <p:grpSpPr>
        <a:xfrm>
          <a:off x="0" y="0"/>
          <a:ext cx="0" cy="0"/>
          <a:chOff x="0" y="0"/>
          <a:chExt cx="0" cy="0"/>
        </a:xfrm>
      </p:grpSpPr>
      <p:sp>
        <p:nvSpPr>
          <p:cNvPr id="4671" name="Google Shape;4671;p184"/>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4672" name="Google Shape;4672;p18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4673" name="Shape 4673"/>
        <p:cNvGrpSpPr/>
        <p:nvPr/>
      </p:nvGrpSpPr>
      <p:grpSpPr>
        <a:xfrm>
          <a:off x="0" y="0"/>
          <a:ext cx="0" cy="0"/>
          <a:chOff x="0" y="0"/>
          <a:chExt cx="0" cy="0"/>
        </a:xfrm>
      </p:grpSpPr>
      <p:sp>
        <p:nvSpPr>
          <p:cNvPr id="4674" name="Google Shape;4674;p185"/>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4675" name="Google Shape;4675;p185"/>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4676" name="Google Shape;4676;p185"/>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4677" name="Google Shape;4677;p185"/>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4678" name="Google Shape;4678;p185"/>
          <p:cNvSpPr txBox="1"/>
          <p:nvPr>
            <p:ph idx="2"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4679" name="Google Shape;4679;p185"/>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4680" name="Google Shape;4680;p185"/>
          <p:cNvSpPr/>
          <p:nvPr>
            <p:ph idx="3"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681" name="Google Shape;4681;p185"/>
          <p:cNvSpPr txBox="1"/>
          <p:nvPr>
            <p:ph idx="4" type="body"/>
          </p:nvPr>
        </p:nvSpPr>
        <p:spPr>
          <a:xfrm>
            <a:off x="5239795" y="4635938"/>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682" name="Google Shape;4682;p185"/>
          <p:cNvSpPr txBox="1"/>
          <p:nvPr>
            <p:ph idx="5" type="body"/>
          </p:nvPr>
        </p:nvSpPr>
        <p:spPr>
          <a:xfrm>
            <a:off x="4384763" y="4633375"/>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683" name="Google Shape;4683;p185"/>
          <p:cNvSpPr txBox="1"/>
          <p:nvPr>
            <p:ph idx="6" type="body"/>
          </p:nvPr>
        </p:nvSpPr>
        <p:spPr>
          <a:xfrm>
            <a:off x="3243734" y="4635938"/>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684" name="Google Shape;4684;p185"/>
          <p:cNvSpPr txBox="1"/>
          <p:nvPr>
            <p:ph idx="7" type="body"/>
          </p:nvPr>
        </p:nvSpPr>
        <p:spPr>
          <a:xfrm>
            <a:off x="1881031" y="4635938"/>
            <a:ext cx="11241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685" name="Google Shape;4685;p185"/>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4686" name="Google Shape;4686;p185"/>
          <p:cNvSpPr txBox="1"/>
          <p:nvPr/>
        </p:nvSpPr>
        <p:spPr>
          <a:xfrm>
            <a:off x="3757586" y="4442210"/>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4687" name="Google Shape;4687;p185"/>
          <p:cNvSpPr txBox="1"/>
          <p:nvPr/>
        </p:nvSpPr>
        <p:spPr>
          <a:xfrm>
            <a:off x="4902228" y="4435673"/>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4688" name="Google Shape;4688;p185"/>
          <p:cNvSpPr txBox="1"/>
          <p:nvPr/>
        </p:nvSpPr>
        <p:spPr>
          <a:xfrm>
            <a:off x="6031963" y="4436249"/>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
        <p:nvSpPr>
          <p:cNvPr id="4689" name="Google Shape;4689;p185"/>
          <p:cNvSpPr txBox="1"/>
          <p:nvPr>
            <p:ph idx="8" type="body"/>
          </p:nvPr>
        </p:nvSpPr>
        <p:spPr>
          <a:xfrm>
            <a:off x="6081965" y="4638035"/>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pic>
        <p:nvPicPr>
          <p:cNvPr id="4690" name="Google Shape;4690;p185"/>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1">
  <p:cSld name="5_Insert Photo">
    <p:spTree>
      <p:nvGrpSpPr>
        <p:cNvPr id="4691" name="Shape 4691"/>
        <p:cNvGrpSpPr/>
        <p:nvPr/>
      </p:nvGrpSpPr>
      <p:grpSpPr>
        <a:xfrm>
          <a:off x="0" y="0"/>
          <a:ext cx="0" cy="0"/>
          <a:chOff x="0" y="0"/>
          <a:chExt cx="0" cy="0"/>
        </a:xfrm>
      </p:grpSpPr>
      <p:pic>
        <p:nvPicPr>
          <p:cNvPr id="4692" name="Google Shape;4692;p186"/>
          <p:cNvPicPr preferRelativeResize="0"/>
          <p:nvPr/>
        </p:nvPicPr>
        <p:blipFill rotWithShape="1">
          <a:blip r:embed="rId2">
            <a:alphaModFix/>
          </a:blip>
          <a:srcRect b="0" l="0" r="0" t="0"/>
          <a:stretch/>
        </p:blipFill>
        <p:spPr>
          <a:xfrm>
            <a:off x="4438556" y="-3733"/>
            <a:ext cx="4704779" cy="4262259"/>
          </a:xfrm>
          <a:prstGeom prst="rect">
            <a:avLst/>
          </a:prstGeom>
          <a:noFill/>
          <a:ln>
            <a:noFill/>
          </a:ln>
        </p:spPr>
      </p:pic>
      <p:sp>
        <p:nvSpPr>
          <p:cNvPr id="4693" name="Google Shape;4693;p186"/>
          <p:cNvSpPr/>
          <p:nvPr>
            <p:ph idx="2" type="pic"/>
          </p:nvPr>
        </p:nvSpPr>
        <p:spPr>
          <a:xfrm>
            <a:off x="4438556" y="0"/>
            <a:ext cx="4705500" cy="42636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chemeClr val="lt1"/>
              </a:buClr>
              <a:buSzPts val="1500"/>
              <a:buFont typeface="Arial"/>
              <a:buNone/>
              <a:defRPr b="0" i="0" sz="21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694" name="Google Shape;4694;p186"/>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4695" name="Google Shape;4695;p186"/>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4696" name="Google Shape;4696;p186"/>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4697" name="Google Shape;4697;p186"/>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4698" name="Google Shape;4698;p186"/>
          <p:cNvSpPr txBox="1"/>
          <p:nvPr>
            <p:ph idx="3"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4699" name="Google Shape;4699;p186"/>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4700" name="Google Shape;4700;p186"/>
          <p:cNvSpPr/>
          <p:nvPr>
            <p:ph idx="4"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701" name="Google Shape;4701;p186"/>
          <p:cNvSpPr txBox="1"/>
          <p:nvPr>
            <p:ph idx="5" type="body"/>
          </p:nvPr>
        </p:nvSpPr>
        <p:spPr>
          <a:xfrm>
            <a:off x="6669630" y="4617084"/>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702" name="Google Shape;4702;p186"/>
          <p:cNvSpPr txBox="1"/>
          <p:nvPr>
            <p:ph idx="6" type="body"/>
          </p:nvPr>
        </p:nvSpPr>
        <p:spPr>
          <a:xfrm>
            <a:off x="5477005" y="4635938"/>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703" name="Google Shape;4703;p186"/>
          <p:cNvSpPr txBox="1"/>
          <p:nvPr>
            <p:ph idx="7" type="body"/>
          </p:nvPr>
        </p:nvSpPr>
        <p:spPr>
          <a:xfrm>
            <a:off x="3980438" y="4617084"/>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704" name="Google Shape;4704;p186"/>
          <p:cNvSpPr txBox="1"/>
          <p:nvPr>
            <p:ph idx="8" type="body"/>
          </p:nvPr>
        </p:nvSpPr>
        <p:spPr>
          <a:xfrm>
            <a:off x="2315446" y="4628638"/>
            <a:ext cx="11289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4705" name="Google Shape;4705;p186"/>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4706" name="Google Shape;4706;p186"/>
          <p:cNvSpPr txBox="1"/>
          <p:nvPr/>
        </p:nvSpPr>
        <p:spPr>
          <a:xfrm>
            <a:off x="3970913" y="4434034"/>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4707" name="Google Shape;4707;p186"/>
          <p:cNvSpPr txBox="1"/>
          <p:nvPr/>
        </p:nvSpPr>
        <p:spPr>
          <a:xfrm>
            <a:off x="5598401" y="4436870"/>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4708" name="Google Shape;4708;p186"/>
          <p:cNvSpPr txBox="1"/>
          <p:nvPr/>
        </p:nvSpPr>
        <p:spPr>
          <a:xfrm>
            <a:off x="6745552" y="4448175"/>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pic>
        <p:nvPicPr>
          <p:cNvPr id="4709" name="Google Shape;4709;p186"/>
          <p:cNvPicPr preferRelativeResize="0"/>
          <p:nvPr/>
        </p:nvPicPr>
        <p:blipFill>
          <a:blip r:embed="rId3">
            <a:alphaModFix/>
          </a:blip>
          <a:stretch>
            <a:fillRect/>
          </a:stretch>
        </p:blipFill>
        <p:spPr>
          <a:xfrm>
            <a:off x="151858" y="120075"/>
            <a:ext cx="1083526" cy="210283"/>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10" name="Shape 4710"/>
        <p:cNvGrpSpPr/>
        <p:nvPr/>
      </p:nvGrpSpPr>
      <p:grpSpPr>
        <a:xfrm>
          <a:off x="0" y="0"/>
          <a:ext cx="0" cy="0"/>
          <a:chOff x="0" y="0"/>
          <a:chExt cx="0" cy="0"/>
        </a:xfrm>
      </p:grpSpPr>
      <p:sp>
        <p:nvSpPr>
          <p:cNvPr id="4711" name="Google Shape;4711;p187"/>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4712" name="Google Shape;4712;p187"/>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4713" name="Google Shape;4713;p18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 1_1">
    <p:bg>
      <p:bgPr>
        <a:solidFill>
          <a:schemeClr val="lt2"/>
        </a:solidFill>
      </p:bgPr>
    </p:bg>
    <p:spTree>
      <p:nvGrpSpPr>
        <p:cNvPr id="4714" name="Shape 4714"/>
        <p:cNvGrpSpPr/>
        <p:nvPr/>
      </p:nvGrpSpPr>
      <p:grpSpPr>
        <a:xfrm>
          <a:off x="0" y="0"/>
          <a:ext cx="0" cy="0"/>
          <a:chOff x="0" y="0"/>
          <a:chExt cx="0" cy="0"/>
        </a:xfrm>
      </p:grpSpPr>
      <p:pic>
        <p:nvPicPr>
          <p:cNvPr id="4715" name="Google Shape;4715;p188"/>
          <p:cNvPicPr preferRelativeResize="0"/>
          <p:nvPr/>
        </p:nvPicPr>
        <p:blipFill>
          <a:blip r:embed="rId2">
            <a:alphaModFix/>
          </a:blip>
          <a:stretch>
            <a:fillRect/>
          </a:stretch>
        </p:blipFill>
        <p:spPr>
          <a:xfrm>
            <a:off x="229964" y="261197"/>
            <a:ext cx="1449629" cy="281347"/>
          </a:xfrm>
          <a:prstGeom prst="rect">
            <a:avLst/>
          </a:prstGeom>
          <a:noFill/>
          <a:ln>
            <a:noFill/>
          </a:ln>
        </p:spPr>
      </p:pic>
      <p:sp>
        <p:nvSpPr>
          <p:cNvPr id="4716" name="Google Shape;4716;p188"/>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4717" name="Google Shape;4717;p188"/>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lnSpc>
                <a:spcPct val="100000"/>
              </a:lnSpc>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lnSpc>
                <a:spcPct val="100000"/>
              </a:lnSpc>
              <a:spcBef>
                <a:spcPts val="300"/>
              </a:spcBef>
              <a:spcAft>
                <a:spcPts val="0"/>
              </a:spcAft>
              <a:buClr>
                <a:schemeClr val="dk1"/>
              </a:buClr>
              <a:buSzPts val="1300"/>
              <a:buChar char="•"/>
              <a:defRPr/>
            </a:lvl8pPr>
            <a:lvl9pPr indent="-311150" lvl="8" marL="4114800" rtl="0" algn="l">
              <a:lnSpc>
                <a:spcPct val="100000"/>
              </a:lnSpc>
              <a:spcBef>
                <a:spcPts val="300"/>
              </a:spcBef>
              <a:spcAft>
                <a:spcPts val="0"/>
              </a:spcAft>
              <a:buClr>
                <a:schemeClr val="dk1"/>
              </a:buClr>
              <a:buSzPts val="1300"/>
              <a:buChar char="•"/>
              <a:defRPr/>
            </a:lvl9pPr>
          </a:lstStyle>
          <a:p/>
        </p:txBody>
      </p:sp>
      <p:sp>
        <p:nvSpPr>
          <p:cNvPr id="4718" name="Google Shape;4718;p188"/>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84" name="Shape 84"/>
        <p:cNvGrpSpPr/>
        <p:nvPr/>
      </p:nvGrpSpPr>
      <p:grpSpPr>
        <a:xfrm>
          <a:off x="0" y="0"/>
          <a:ext cx="0" cy="0"/>
          <a:chOff x="0" y="0"/>
          <a:chExt cx="0" cy="0"/>
        </a:xfrm>
      </p:grpSpPr>
      <p:sp>
        <p:nvSpPr>
          <p:cNvPr id="85" name="Google Shape;85;p20"/>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algn="ctr">
              <a:lnSpc>
                <a:spcPct val="100000"/>
              </a:lnSpc>
              <a:spcBef>
                <a:spcPts val="0"/>
              </a:spcBef>
              <a:spcAft>
                <a:spcPts val="0"/>
              </a:spcAft>
              <a:buClr>
                <a:schemeClr val="lt1"/>
              </a:buClr>
              <a:buSzPts val="1300"/>
              <a:buNone/>
              <a:defRPr sz="1500">
                <a:solidFill>
                  <a:schemeClr val="lt1"/>
                </a:solidFill>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86" name="Google Shape;86;p2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87" name="Google Shape;87;p20"/>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88" name="Google Shape;88;p20"/>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89" name="Google Shape;89;p20"/>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algn="ctr">
              <a:lnSpc>
                <a:spcPct val="100000"/>
              </a:lnSpc>
              <a:spcBef>
                <a:spcPts val="0"/>
              </a:spcBef>
              <a:spcAft>
                <a:spcPts val="0"/>
              </a:spcAft>
              <a:buClr>
                <a:schemeClr val="lt1"/>
              </a:buClr>
              <a:buSzPts val="1300"/>
              <a:buNone/>
              <a:defRPr sz="1500">
                <a:solidFill>
                  <a:schemeClr val="lt1"/>
                </a:solidFill>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90" name="Google Shape;90;p20"/>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algn="ctr">
              <a:lnSpc>
                <a:spcPct val="100000"/>
              </a:lnSpc>
              <a:spcBef>
                <a:spcPts val="0"/>
              </a:spcBef>
              <a:spcAft>
                <a:spcPts val="0"/>
              </a:spcAft>
              <a:buClr>
                <a:schemeClr val="lt1"/>
              </a:buClr>
              <a:buSzPts val="1300"/>
              <a:buNone/>
              <a:defRPr sz="1500">
                <a:solidFill>
                  <a:schemeClr val="lt1"/>
                </a:solidFill>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91" name="Google Shape;91;p20"/>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92" name="Google Shape;92;p20"/>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93" name="Google Shape;93;p20"/>
          <p:cNvGrpSpPr/>
          <p:nvPr/>
        </p:nvGrpSpPr>
        <p:grpSpPr>
          <a:xfrm>
            <a:off x="7822270" y="335834"/>
            <a:ext cx="1109769" cy="122223"/>
            <a:chOff x="485695" y="246360"/>
            <a:chExt cx="1509274" cy="166200"/>
          </a:xfrm>
        </p:grpSpPr>
        <p:pic>
          <p:nvPicPr>
            <p:cNvPr descr="A picture containing object&#10;&#10;Description automatically generated" id="94" name="Google Shape;94;p20"/>
            <p:cNvPicPr preferRelativeResize="0"/>
            <p:nvPr/>
          </p:nvPicPr>
          <p:blipFill rotWithShape="1">
            <a:blip r:embed="rId5">
              <a:alphaModFix/>
            </a:blip>
            <a:srcRect b="0" l="0" r="0" t="0"/>
            <a:stretch/>
          </p:blipFill>
          <p:spPr>
            <a:xfrm>
              <a:off x="485695" y="261722"/>
              <a:ext cx="143168" cy="135474"/>
            </a:xfrm>
            <a:prstGeom prst="rect">
              <a:avLst/>
            </a:prstGeom>
            <a:noFill/>
            <a:ln>
              <a:noFill/>
            </a:ln>
          </p:spPr>
        </p:pic>
        <p:sp>
          <p:nvSpPr>
            <p:cNvPr id="95" name="Google Shape;95;p20"/>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4719" name="Shape 4719"/>
        <p:cNvGrpSpPr/>
        <p:nvPr/>
      </p:nvGrpSpPr>
      <p:grpSpPr>
        <a:xfrm>
          <a:off x="0" y="0"/>
          <a:ext cx="0" cy="0"/>
          <a:chOff x="0" y="0"/>
          <a:chExt cx="0" cy="0"/>
        </a:xfrm>
      </p:grpSpPr>
      <p:pic>
        <p:nvPicPr>
          <p:cNvPr id="4720" name="Google Shape;4720;p189"/>
          <p:cNvPicPr preferRelativeResize="0"/>
          <p:nvPr/>
        </p:nvPicPr>
        <p:blipFill>
          <a:blip r:embed="rId2">
            <a:alphaModFix/>
          </a:blip>
          <a:stretch>
            <a:fillRect/>
          </a:stretch>
        </p:blipFill>
        <p:spPr>
          <a:xfrm>
            <a:off x="44918" y="4809625"/>
            <a:ext cx="1449629" cy="281347"/>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721" name="Shape 4721"/>
        <p:cNvGrpSpPr/>
        <p:nvPr/>
      </p:nvGrpSpPr>
      <p:grpSpPr>
        <a:xfrm>
          <a:off x="0" y="0"/>
          <a:ext cx="0" cy="0"/>
          <a:chOff x="0" y="0"/>
          <a:chExt cx="0" cy="0"/>
        </a:xfrm>
      </p:grpSpPr>
      <p:sp>
        <p:nvSpPr>
          <p:cNvPr id="4722" name="Google Shape;4722;p190"/>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9pPr>
          </a:lstStyle>
          <a:p/>
        </p:txBody>
      </p:sp>
      <p:pic>
        <p:nvPicPr>
          <p:cNvPr id="4723" name="Google Shape;4723;p19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4724" name="Shape 4724"/>
        <p:cNvGrpSpPr/>
        <p:nvPr/>
      </p:nvGrpSpPr>
      <p:grpSpPr>
        <a:xfrm>
          <a:off x="0" y="0"/>
          <a:ext cx="0" cy="0"/>
          <a:chOff x="0" y="0"/>
          <a:chExt cx="0" cy="0"/>
        </a:xfrm>
      </p:grpSpPr>
      <p:sp>
        <p:nvSpPr>
          <p:cNvPr id="4725" name="Google Shape;4725;p191"/>
          <p:cNvSpPr txBox="1"/>
          <p:nvPr>
            <p:ph idx="1" type="body"/>
          </p:nvPr>
        </p:nvSpPr>
        <p:spPr>
          <a:xfrm>
            <a:off x="363538" y="1589564"/>
            <a:ext cx="8399400" cy="1776000"/>
          </a:xfrm>
          <a:prstGeom prst="rect">
            <a:avLst/>
          </a:prstGeom>
          <a:noFill/>
          <a:ln>
            <a:noFill/>
          </a:ln>
        </p:spPr>
        <p:txBody>
          <a:bodyPr anchorCtr="0" anchor="ctr" bIns="67225" lIns="0" spcFirstLastPara="1" rIns="107575" wrap="square" tIns="67225">
            <a:noAutofit/>
          </a:bodyPr>
          <a:lstStyle>
            <a:lvl1pPr indent="-228600" lvl="0" marL="457200" marR="0" rtl="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5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6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2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4726" name="Google Shape;4726;p191"/>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727" name="Shape 4727"/>
        <p:cNvGrpSpPr/>
        <p:nvPr/>
      </p:nvGrpSpPr>
      <p:grpSpPr>
        <a:xfrm>
          <a:off x="0" y="0"/>
          <a:ext cx="0" cy="0"/>
          <a:chOff x="0" y="0"/>
          <a:chExt cx="0" cy="0"/>
        </a:xfrm>
      </p:grpSpPr>
      <p:sp>
        <p:nvSpPr>
          <p:cNvPr id="4728" name="Google Shape;4728;p192"/>
          <p:cNvSpPr txBox="1"/>
          <p:nvPr>
            <p:ph type="title"/>
          </p:nvPr>
        </p:nvSpPr>
        <p:spPr>
          <a:xfrm>
            <a:off x="341986" y="417281"/>
            <a:ext cx="8472900" cy="610500"/>
          </a:xfrm>
          <a:prstGeom prst="rect">
            <a:avLst/>
          </a:prstGeom>
          <a:noFill/>
          <a:ln>
            <a:noFill/>
          </a:ln>
        </p:spPr>
        <p:txBody>
          <a:bodyPr anchorCtr="0" anchor="t" bIns="68575" lIns="0" spcFirstLastPara="1" rIns="109725" wrap="square" tIns="68575">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pic>
        <p:nvPicPr>
          <p:cNvPr id="4729" name="Google Shape;4729;p19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3">
  <p:cSld name="Section Title Accent Color 3">
    <p:bg>
      <p:bgPr>
        <a:solidFill>
          <a:schemeClr val="accent3"/>
        </a:solidFill>
      </p:bgPr>
    </p:bg>
    <p:spTree>
      <p:nvGrpSpPr>
        <p:cNvPr id="4730" name="Shape 4730"/>
        <p:cNvGrpSpPr/>
        <p:nvPr/>
      </p:nvGrpSpPr>
      <p:grpSpPr>
        <a:xfrm>
          <a:off x="0" y="0"/>
          <a:ext cx="0" cy="0"/>
          <a:chOff x="0" y="0"/>
          <a:chExt cx="0" cy="0"/>
        </a:xfrm>
      </p:grpSpPr>
      <p:sp>
        <p:nvSpPr>
          <p:cNvPr id="4731" name="Google Shape;4731;p193"/>
          <p:cNvSpPr txBox="1"/>
          <p:nvPr>
            <p:ph type="title"/>
          </p:nvPr>
        </p:nvSpPr>
        <p:spPr>
          <a:xfrm>
            <a:off x="201929" y="1563129"/>
            <a:ext cx="8740200" cy="1347000"/>
          </a:xfrm>
          <a:prstGeom prst="rect">
            <a:avLst/>
          </a:prstGeom>
          <a:noFill/>
          <a:ln>
            <a:noFill/>
          </a:ln>
        </p:spPr>
        <p:txBody>
          <a:bodyPr anchorCtr="0" anchor="t" bIns="68575" lIns="109725" spcFirstLastPara="1" rIns="109725" wrap="square" tIns="68575">
            <a:noAutofit/>
          </a:bodyPr>
          <a:lstStyle>
            <a:lvl1pPr lvl="0" rtl="0" algn="l">
              <a:lnSpc>
                <a:spcPct val="90000"/>
              </a:lnSpc>
              <a:spcBef>
                <a:spcPts val="0"/>
              </a:spcBef>
              <a:spcAft>
                <a:spcPts val="0"/>
              </a:spcAft>
              <a:buClr>
                <a:schemeClr val="lt1"/>
              </a:buClr>
              <a:buSzPts val="6500"/>
              <a:buFont typeface="Quattrocento Sans"/>
              <a:buNone/>
              <a:defRPr sz="65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4732" name="Google Shape;4732;p193"/>
          <p:cNvSpPr/>
          <p:nvPr/>
        </p:nvSpPr>
        <p:spPr>
          <a:xfrm>
            <a:off x="7222895" y="265465"/>
            <a:ext cx="1561500" cy="652500"/>
          </a:xfrm>
          <a:prstGeom prst="rect">
            <a:avLst/>
          </a:prstGeom>
          <a:solidFill>
            <a:schemeClr val="accent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4733" name="Google Shape;4733;p193"/>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s">
  <p:cSld name="Use cases">
    <p:bg>
      <p:bgPr>
        <a:solidFill>
          <a:schemeClr val="lt1"/>
        </a:solidFill>
      </p:bgPr>
    </p:bg>
    <p:spTree>
      <p:nvGrpSpPr>
        <p:cNvPr id="4734" name="Shape 4734"/>
        <p:cNvGrpSpPr/>
        <p:nvPr/>
      </p:nvGrpSpPr>
      <p:grpSpPr>
        <a:xfrm>
          <a:off x="0" y="0"/>
          <a:ext cx="0" cy="0"/>
          <a:chOff x="0" y="0"/>
          <a:chExt cx="0" cy="0"/>
        </a:xfrm>
      </p:grpSpPr>
      <p:sp>
        <p:nvSpPr>
          <p:cNvPr id="4735" name="Google Shape;4735;p194"/>
          <p:cNvSpPr/>
          <p:nvPr/>
        </p:nvSpPr>
        <p:spPr>
          <a:xfrm>
            <a:off x="378692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36" name="Google Shape;4736;p194"/>
          <p:cNvSpPr/>
          <p:nvPr/>
        </p:nvSpPr>
        <p:spPr>
          <a:xfrm>
            <a:off x="5509389"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37" name="Google Shape;4737;p194"/>
          <p:cNvSpPr/>
          <p:nvPr/>
        </p:nvSpPr>
        <p:spPr>
          <a:xfrm>
            <a:off x="7231853"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38" name="Google Shape;4738;p194"/>
          <p:cNvSpPr/>
          <p:nvPr/>
        </p:nvSpPr>
        <p:spPr>
          <a:xfrm>
            <a:off x="34199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39" name="Google Shape;4739;p194"/>
          <p:cNvSpPr/>
          <p:nvPr/>
        </p:nvSpPr>
        <p:spPr>
          <a:xfrm>
            <a:off x="2064460"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0" name="Google Shape;4740;p194"/>
          <p:cNvSpPr/>
          <p:nvPr/>
        </p:nvSpPr>
        <p:spPr>
          <a:xfrm>
            <a:off x="34199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1" name="Google Shape;4741;p194"/>
          <p:cNvSpPr/>
          <p:nvPr/>
        </p:nvSpPr>
        <p:spPr>
          <a:xfrm>
            <a:off x="206445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2" name="Google Shape;4742;p194"/>
          <p:cNvSpPr/>
          <p:nvPr/>
        </p:nvSpPr>
        <p:spPr>
          <a:xfrm>
            <a:off x="378692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3" name="Google Shape;4743;p194"/>
          <p:cNvSpPr/>
          <p:nvPr/>
        </p:nvSpPr>
        <p:spPr>
          <a:xfrm>
            <a:off x="550938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4" name="Google Shape;4744;p194"/>
          <p:cNvSpPr/>
          <p:nvPr/>
        </p:nvSpPr>
        <p:spPr>
          <a:xfrm>
            <a:off x="7231853"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5" name="Google Shape;4745;p194"/>
          <p:cNvSpPr/>
          <p:nvPr/>
        </p:nvSpPr>
        <p:spPr>
          <a:xfrm rot="5400000">
            <a:off x="2152090"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6" name="Google Shape;4746;p194"/>
          <p:cNvSpPr/>
          <p:nvPr/>
        </p:nvSpPr>
        <p:spPr>
          <a:xfrm rot="5400000">
            <a:off x="429624"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7" name="Google Shape;4747;p194"/>
          <p:cNvSpPr/>
          <p:nvPr/>
        </p:nvSpPr>
        <p:spPr>
          <a:xfrm rot="5400000">
            <a:off x="3874556"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8" name="Google Shape;4748;p194"/>
          <p:cNvSpPr/>
          <p:nvPr/>
        </p:nvSpPr>
        <p:spPr>
          <a:xfrm rot="5400000">
            <a:off x="5597018"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49" name="Google Shape;4749;p194"/>
          <p:cNvSpPr/>
          <p:nvPr/>
        </p:nvSpPr>
        <p:spPr>
          <a:xfrm rot="5400000">
            <a:off x="7319483"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4750" name="Google Shape;4750;p194"/>
          <p:cNvSpPr txBox="1"/>
          <p:nvPr>
            <p:ph idx="1" type="body"/>
          </p:nvPr>
        </p:nvSpPr>
        <p:spPr>
          <a:xfrm>
            <a:off x="381656" y="4373889"/>
            <a:ext cx="1508700" cy="484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1" name="Google Shape;4751;p194"/>
          <p:cNvSpPr txBox="1"/>
          <p:nvPr>
            <p:ph idx="2" type="body"/>
          </p:nvPr>
        </p:nvSpPr>
        <p:spPr>
          <a:xfrm>
            <a:off x="210412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2" name="Google Shape;4752;p194"/>
          <p:cNvSpPr txBox="1"/>
          <p:nvPr>
            <p:ph idx="3" type="body"/>
          </p:nvPr>
        </p:nvSpPr>
        <p:spPr>
          <a:xfrm>
            <a:off x="3826586"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3" name="Google Shape;4753;p194"/>
          <p:cNvSpPr txBox="1"/>
          <p:nvPr>
            <p:ph idx="4" type="body"/>
          </p:nvPr>
        </p:nvSpPr>
        <p:spPr>
          <a:xfrm>
            <a:off x="554905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4" name="Google Shape;4754;p194"/>
          <p:cNvSpPr txBox="1"/>
          <p:nvPr>
            <p:ph idx="5" type="body"/>
          </p:nvPr>
        </p:nvSpPr>
        <p:spPr>
          <a:xfrm>
            <a:off x="7271513"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5" name="Google Shape;4755;p194"/>
          <p:cNvSpPr txBox="1"/>
          <p:nvPr>
            <p:ph idx="6" type="body"/>
          </p:nvPr>
        </p:nvSpPr>
        <p:spPr>
          <a:xfrm>
            <a:off x="38165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6" name="Google Shape;4756;p194"/>
          <p:cNvSpPr txBox="1"/>
          <p:nvPr>
            <p:ph type="title"/>
          </p:nvPr>
        </p:nvSpPr>
        <p:spPr>
          <a:xfrm>
            <a:off x="341995" y="469515"/>
            <a:ext cx="8478000" cy="29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4757" name="Google Shape;4757;p194"/>
          <p:cNvSpPr txBox="1"/>
          <p:nvPr>
            <p:ph idx="7" type="body"/>
          </p:nvPr>
        </p:nvSpPr>
        <p:spPr>
          <a:xfrm>
            <a:off x="2104119"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8" name="Google Shape;4758;p194"/>
          <p:cNvSpPr txBox="1"/>
          <p:nvPr>
            <p:ph idx="8" type="body"/>
          </p:nvPr>
        </p:nvSpPr>
        <p:spPr>
          <a:xfrm>
            <a:off x="382658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59" name="Google Shape;4759;p194"/>
          <p:cNvSpPr txBox="1"/>
          <p:nvPr>
            <p:ph idx="9" type="body"/>
          </p:nvPr>
        </p:nvSpPr>
        <p:spPr>
          <a:xfrm>
            <a:off x="5549048"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60" name="Google Shape;4760;p194"/>
          <p:cNvSpPr txBox="1"/>
          <p:nvPr>
            <p:ph idx="13" type="body"/>
          </p:nvPr>
        </p:nvSpPr>
        <p:spPr>
          <a:xfrm>
            <a:off x="7271513"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61" name="Google Shape;4761;p194"/>
          <p:cNvSpPr txBox="1"/>
          <p:nvPr>
            <p:ph idx="14" type="body"/>
          </p:nvPr>
        </p:nvSpPr>
        <p:spPr>
          <a:xfrm>
            <a:off x="381656"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62" name="Google Shape;4762;p194"/>
          <p:cNvSpPr txBox="1"/>
          <p:nvPr>
            <p:ph idx="15" type="body"/>
          </p:nvPr>
        </p:nvSpPr>
        <p:spPr>
          <a:xfrm>
            <a:off x="2104120"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63" name="Google Shape;4763;p194"/>
          <p:cNvSpPr txBox="1"/>
          <p:nvPr>
            <p:ph idx="16" type="body"/>
          </p:nvPr>
        </p:nvSpPr>
        <p:spPr>
          <a:xfrm>
            <a:off x="3826585"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64" name="Google Shape;4764;p194"/>
          <p:cNvSpPr txBox="1"/>
          <p:nvPr>
            <p:ph idx="17" type="body"/>
          </p:nvPr>
        </p:nvSpPr>
        <p:spPr>
          <a:xfrm>
            <a:off x="5549049"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4765" name="Google Shape;4765;p194"/>
          <p:cNvSpPr txBox="1"/>
          <p:nvPr>
            <p:ph idx="18" type="body"/>
          </p:nvPr>
        </p:nvSpPr>
        <p:spPr>
          <a:xfrm>
            <a:off x="7271513"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4766" name="Google Shape;4766;p19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4767" name="Shape 4767"/>
        <p:cNvGrpSpPr/>
        <p:nvPr/>
      </p:nvGrpSpPr>
      <p:grpSpPr>
        <a:xfrm>
          <a:off x="0" y="0"/>
          <a:ext cx="0" cy="0"/>
          <a:chOff x="0" y="0"/>
          <a:chExt cx="0" cy="0"/>
        </a:xfrm>
      </p:grpSpPr>
      <p:sp>
        <p:nvSpPr>
          <p:cNvPr id="4768" name="Google Shape;4768;p195"/>
          <p:cNvSpPr txBox="1"/>
          <p:nvPr>
            <p:ph idx="1" type="body"/>
          </p:nvPr>
        </p:nvSpPr>
        <p:spPr>
          <a:xfrm>
            <a:off x="254760" y="1286171"/>
            <a:ext cx="42387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4769" name="Google Shape;4769;p195"/>
          <p:cNvSpPr txBox="1"/>
          <p:nvPr>
            <p:ph idx="2" type="body"/>
          </p:nvPr>
        </p:nvSpPr>
        <p:spPr>
          <a:xfrm>
            <a:off x="4560360" y="1286171"/>
            <a:ext cx="4254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4770" name="Google Shape;4770;p195"/>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71" name="Google Shape;4771;p195"/>
          <p:cNvSpPr txBox="1"/>
          <p:nvPr>
            <p:ph idx="3" type="body"/>
          </p:nvPr>
        </p:nvSpPr>
        <p:spPr>
          <a:xfrm>
            <a:off x="4572000" y="1843144"/>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
        <p:nvSpPr>
          <p:cNvPr id="4772" name="Google Shape;4772;p195"/>
          <p:cNvSpPr txBox="1"/>
          <p:nvPr>
            <p:ph idx="4" type="body"/>
          </p:nvPr>
        </p:nvSpPr>
        <p:spPr>
          <a:xfrm>
            <a:off x="254760" y="1843144"/>
            <a:ext cx="42345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p:cSld name="Horizontal">
    <p:spTree>
      <p:nvGrpSpPr>
        <p:cNvPr id="4773" name="Shape 4773"/>
        <p:cNvGrpSpPr/>
        <p:nvPr/>
      </p:nvGrpSpPr>
      <p:grpSpPr>
        <a:xfrm>
          <a:off x="0" y="0"/>
          <a:ext cx="0" cy="0"/>
          <a:chOff x="0" y="0"/>
          <a:chExt cx="0" cy="0"/>
        </a:xfrm>
      </p:grpSpPr>
      <p:sp>
        <p:nvSpPr>
          <p:cNvPr id="4774" name="Google Shape;4774;p196"/>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pic>
        <p:nvPicPr>
          <p:cNvPr id="4775" name="Google Shape;4775;p196"/>
          <p:cNvPicPr preferRelativeResize="0"/>
          <p:nvPr/>
        </p:nvPicPr>
        <p:blipFill rotWithShape="1">
          <a:blip r:embed="rId2">
            <a:alphaModFix/>
          </a:blip>
          <a:srcRect b="0" l="0" r="0" t="0"/>
          <a:stretch/>
        </p:blipFill>
        <p:spPr>
          <a:xfrm>
            <a:off x="267202" y="4724509"/>
            <a:ext cx="1165695" cy="249792"/>
          </a:xfrm>
          <a:prstGeom prst="rect">
            <a:avLst/>
          </a:prstGeom>
          <a:noFill/>
          <a:ln>
            <a:noFill/>
          </a:ln>
        </p:spPr>
      </p:pic>
      <p:sp>
        <p:nvSpPr>
          <p:cNvPr id="4776" name="Google Shape;4776;p196"/>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4777" name="Google Shape;4777;p196"/>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78" name="Google Shape;4778;p196"/>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79" name="Google Shape;4779;p196"/>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80" name="Google Shape;4780;p196"/>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4781" name="Google Shape;4781;p196"/>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82" name="Google Shape;4782;p196"/>
          <p:cNvSpPr txBox="1"/>
          <p:nvPr/>
        </p:nvSpPr>
        <p:spPr>
          <a:xfrm>
            <a:off x="659824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4783" name="Google Shape;4783;p196"/>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84" name="Google Shape;4784;p196"/>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85" name="Google Shape;4785;p196"/>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86" name="Google Shape;4786;p196"/>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4787" name="Google Shape;4787;p196"/>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788" name="Shape 4788"/>
        <p:cNvGrpSpPr/>
        <p:nvPr/>
      </p:nvGrpSpPr>
      <p:grpSpPr>
        <a:xfrm>
          <a:off x="0" y="0"/>
          <a:ext cx="0" cy="0"/>
          <a:chOff x="0" y="0"/>
          <a:chExt cx="0" cy="0"/>
        </a:xfrm>
      </p:grpSpPr>
      <p:pic>
        <p:nvPicPr>
          <p:cNvPr id="4789" name="Google Shape;4789;p197"/>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4790" name="Google Shape;4790;p197"/>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4791" name="Google Shape;4791;p197"/>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4792" name="Google Shape;4792;p197"/>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4793" name="Google Shape;4793;p197"/>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94" name="Google Shape;4794;p197"/>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795" name="Google Shape;4795;p197"/>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796" name="Google Shape;4796;p197"/>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797" name="Google Shape;4797;p197"/>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798" name="Google Shape;4798;p197"/>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4799" name="Google Shape;4799;p197"/>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4800" name="Google Shape;4800;p197"/>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4801" name="Google Shape;4801;p197"/>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802" name="Google Shape;4802;p197"/>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803" name="Google Shape;4803;p197"/>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804" name="Google Shape;4804;p197"/>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4805" name="Google Shape;4805;p197"/>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1">
  <p:cSld name="4_Title and Content_1">
    <p:spTree>
      <p:nvGrpSpPr>
        <p:cNvPr id="4806" name="Shape 4806"/>
        <p:cNvGrpSpPr/>
        <p:nvPr/>
      </p:nvGrpSpPr>
      <p:grpSpPr>
        <a:xfrm>
          <a:off x="0" y="0"/>
          <a:ext cx="0" cy="0"/>
          <a:chOff x="0" y="0"/>
          <a:chExt cx="0" cy="0"/>
        </a:xfrm>
      </p:grpSpPr>
      <p:pic>
        <p:nvPicPr>
          <p:cNvPr id="4807" name="Google Shape;4807;p198"/>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4808" name="Google Shape;4808;p198"/>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4809" name="Google Shape;4809;p198"/>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4810" name="Google Shape;4810;p198"/>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4811" name="Google Shape;4811;p198"/>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12" name="Google Shape;4812;p198"/>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13" name="Google Shape;4813;p198"/>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814" name="Google Shape;4814;p198"/>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815" name="Google Shape;4815;p198"/>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816" name="Google Shape;4816;p198"/>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4817" name="Google Shape;4817;p198"/>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4818" name="Google Shape;4818;p198"/>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4819" name="Google Shape;4819;p198"/>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820" name="Google Shape;4820;p198"/>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821" name="Google Shape;4821;p198"/>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4822" name="Google Shape;4822;p198"/>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4823" name="Google Shape;4823;p198"/>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96" name="Shape 96"/>
        <p:cNvGrpSpPr/>
        <p:nvPr/>
      </p:nvGrpSpPr>
      <p:grpSpPr>
        <a:xfrm>
          <a:off x="0" y="0"/>
          <a:ext cx="0" cy="0"/>
          <a:chOff x="0" y="0"/>
          <a:chExt cx="0" cy="0"/>
        </a:xfrm>
      </p:grpSpPr>
      <p:sp>
        <p:nvSpPr>
          <p:cNvPr id="97" name="Google Shape;97;p21"/>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98" name="Google Shape;98;p2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99" name="Google Shape;99;p21"/>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0" name="Google Shape;100;p21"/>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1" name="Google Shape;101;p21"/>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2" name="Google Shape;102;p21"/>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3" name="Google Shape;103;p21"/>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4" name="Google Shape;104;p21"/>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5" name="Google Shape;105;p21"/>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6" name="Google Shape;106;p21"/>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7" name="Google Shape;107;p21"/>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8" name="Google Shape;108;p21"/>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9" name="Google Shape;109;p21"/>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0" name="Google Shape;110;p21"/>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1" name="Google Shape;111;p21"/>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2" name="Google Shape;112;p21"/>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3" name="Google Shape;113;p21"/>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4" name="Google Shape;114;p21"/>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5" name="Google Shape;115;p21"/>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16" name="Google Shape;116;p21"/>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1">
    <p:spTree>
      <p:nvGrpSpPr>
        <p:cNvPr id="4824" name="Shape 4824"/>
        <p:cNvGrpSpPr/>
        <p:nvPr/>
      </p:nvGrpSpPr>
      <p:grpSpPr>
        <a:xfrm>
          <a:off x="0" y="0"/>
          <a:ext cx="0" cy="0"/>
          <a:chOff x="0" y="0"/>
          <a:chExt cx="0" cy="0"/>
        </a:xfrm>
      </p:grpSpPr>
      <p:sp>
        <p:nvSpPr>
          <p:cNvPr id="4825" name="Google Shape;4825;p199"/>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4826" name="Google Shape;4826;p199"/>
          <p:cNvSpPr txBox="1"/>
          <p:nvPr>
            <p:ph idx="10" type="dt"/>
          </p:nvPr>
        </p:nvSpPr>
        <p:spPr>
          <a:xfrm>
            <a:off x="457200" y="4783455"/>
            <a:ext cx="21033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4827" name="Google Shape;4827;p199"/>
          <p:cNvSpPr txBox="1"/>
          <p:nvPr>
            <p:ph idx="12" type="sldNum"/>
          </p:nvPr>
        </p:nvSpPr>
        <p:spPr>
          <a:xfrm>
            <a:off x="6583681" y="4783455"/>
            <a:ext cx="21033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sz="1000">
                <a:solidFill>
                  <a:srgbClr val="888888"/>
                </a:solidFill>
              </a:defRPr>
            </a:lvl1pPr>
            <a:lvl2pPr indent="0" lvl="1" marL="0" rtl="0" algn="r">
              <a:spcBef>
                <a:spcPts val="0"/>
              </a:spcBef>
              <a:buNone/>
              <a:defRPr sz="1000">
                <a:solidFill>
                  <a:srgbClr val="888888"/>
                </a:solidFill>
              </a:defRPr>
            </a:lvl2pPr>
            <a:lvl3pPr indent="0" lvl="2" marL="0" rtl="0" algn="r">
              <a:spcBef>
                <a:spcPts val="0"/>
              </a:spcBef>
              <a:buNone/>
              <a:defRPr sz="1000">
                <a:solidFill>
                  <a:srgbClr val="888888"/>
                </a:solidFill>
              </a:defRPr>
            </a:lvl3pPr>
            <a:lvl4pPr indent="0" lvl="3" marL="0" rtl="0" algn="r">
              <a:spcBef>
                <a:spcPts val="0"/>
              </a:spcBef>
              <a:buNone/>
              <a:defRPr sz="1000">
                <a:solidFill>
                  <a:srgbClr val="888888"/>
                </a:solidFill>
              </a:defRPr>
            </a:lvl4pPr>
            <a:lvl5pPr indent="0" lvl="4" marL="0" rtl="0" algn="r">
              <a:spcBef>
                <a:spcPts val="0"/>
              </a:spcBef>
              <a:buNone/>
              <a:defRPr sz="1000">
                <a:solidFill>
                  <a:srgbClr val="888888"/>
                </a:solidFill>
              </a:defRPr>
            </a:lvl5pPr>
            <a:lvl6pPr indent="0" lvl="5" marL="0" rtl="0" algn="r">
              <a:spcBef>
                <a:spcPts val="0"/>
              </a:spcBef>
              <a:buNone/>
              <a:defRPr sz="1000">
                <a:solidFill>
                  <a:srgbClr val="888888"/>
                </a:solidFill>
              </a:defRPr>
            </a:lvl6pPr>
            <a:lvl7pPr indent="0" lvl="6" marL="0" rtl="0" algn="r">
              <a:spcBef>
                <a:spcPts val="0"/>
              </a:spcBef>
              <a:buNone/>
              <a:defRPr sz="1000">
                <a:solidFill>
                  <a:srgbClr val="888888"/>
                </a:solidFill>
              </a:defRPr>
            </a:lvl7pPr>
            <a:lvl8pPr indent="0" lvl="7" marL="0" rtl="0" algn="r">
              <a:spcBef>
                <a:spcPts val="0"/>
              </a:spcBef>
              <a:buNone/>
              <a:defRPr sz="1000">
                <a:solidFill>
                  <a:srgbClr val="888888"/>
                </a:solidFill>
              </a:defRPr>
            </a:lvl8pPr>
            <a:lvl9pPr indent="0" lvl="8" marL="0" rtl="0" algn="r">
              <a:spcBef>
                <a:spcPts val="0"/>
              </a:spcBef>
              <a:buNone/>
              <a:defRPr sz="1000">
                <a:solidFill>
                  <a:srgbClr val="888888"/>
                </a:solidFill>
              </a:defRPr>
            </a:lvl9pPr>
          </a:lstStyle>
          <a:p>
            <a:pPr indent="0" lvl="0" marL="0" rtl="0" algn="r">
              <a:spcBef>
                <a:spcPts val="0"/>
              </a:spcBef>
              <a:spcAft>
                <a:spcPts val="0"/>
              </a:spcAft>
              <a:buNone/>
            </a:pPr>
            <a:fld id="{00000000-1234-1234-1234-123412341234}" type="slidenum">
              <a:rPr lang="en"/>
              <a:t>‹#›</a:t>
            </a:fld>
            <a:endParaRPr b="0" i="0" sz="800" u="none" cap="none" strike="noStrike">
              <a:latin typeface="Calibri"/>
              <a:ea typeface="Calibri"/>
              <a:cs typeface="Calibri"/>
              <a:sym typeface="Calibri"/>
            </a:endParaRPr>
          </a:p>
        </p:txBody>
      </p:sp>
      <p:pic>
        <p:nvPicPr>
          <p:cNvPr id="4828" name="Google Shape;4828;p19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1">
  <p:cSld name="Horizontal_1">
    <p:spTree>
      <p:nvGrpSpPr>
        <p:cNvPr id="4829" name="Shape 4829"/>
        <p:cNvGrpSpPr/>
        <p:nvPr/>
      </p:nvGrpSpPr>
      <p:grpSpPr>
        <a:xfrm>
          <a:off x="0" y="0"/>
          <a:ext cx="0" cy="0"/>
          <a:chOff x="0" y="0"/>
          <a:chExt cx="0" cy="0"/>
        </a:xfrm>
      </p:grpSpPr>
      <p:sp>
        <p:nvSpPr>
          <p:cNvPr id="4830" name="Google Shape;4830;p200"/>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4831" name="Google Shape;4831;p200"/>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4832" name="Google Shape;4832;p200"/>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33" name="Google Shape;4833;p200"/>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34" name="Google Shape;4834;p200"/>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35" name="Google Shape;4835;p200"/>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4836" name="Google Shape;4836;p200"/>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37" name="Google Shape;4837;p200"/>
          <p:cNvSpPr txBox="1"/>
          <p:nvPr/>
        </p:nvSpPr>
        <p:spPr>
          <a:xfrm>
            <a:off x="683720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4838" name="Google Shape;4838;p200"/>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39" name="Google Shape;4839;p200"/>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40" name="Google Shape;4840;p200"/>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4841" name="Google Shape;4841;p200"/>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4842" name="Google Shape;4842;p20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843" name="Shape 4843"/>
        <p:cNvGrpSpPr/>
        <p:nvPr/>
      </p:nvGrpSpPr>
      <p:grpSpPr>
        <a:xfrm>
          <a:off x="0" y="0"/>
          <a:ext cx="0" cy="0"/>
          <a:chOff x="0" y="0"/>
          <a:chExt cx="0" cy="0"/>
        </a:xfrm>
      </p:grpSpPr>
      <p:sp>
        <p:nvSpPr>
          <p:cNvPr id="4844" name="Google Shape;4844;p201"/>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45" name="Google Shape;4845;p201"/>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6" name="Google Shape;4846;p201"/>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defRPr>
            </a:lvl1pPr>
            <a:lvl2pPr indent="-298450" lvl="1" marL="914400" rtl="0" algn="l">
              <a:lnSpc>
                <a:spcPct val="90000"/>
              </a:lnSpc>
              <a:spcBef>
                <a:spcPts val="400"/>
              </a:spcBef>
              <a:spcAft>
                <a:spcPts val="0"/>
              </a:spcAft>
              <a:buSzPts val="1100"/>
              <a:buChar char="▪"/>
              <a:defRPr sz="1500">
                <a:solidFill>
                  <a:schemeClr val="dk2"/>
                </a:solidFill>
              </a:defRPr>
            </a:lvl2pPr>
            <a:lvl3pPr indent="-298450" lvl="2" marL="1371600" rtl="0" algn="l">
              <a:lnSpc>
                <a:spcPct val="90000"/>
              </a:lnSpc>
              <a:spcBef>
                <a:spcPts val="400"/>
              </a:spcBef>
              <a:spcAft>
                <a:spcPts val="0"/>
              </a:spcAft>
              <a:buSzPts val="1100"/>
              <a:buChar char="▪"/>
              <a:defRPr sz="1500">
                <a:solidFill>
                  <a:schemeClr val="dk2"/>
                </a:solidFill>
              </a:defRPr>
            </a:lvl3pPr>
            <a:lvl4pPr indent="-298450" lvl="3" marL="1828800" rtl="0" algn="l">
              <a:lnSpc>
                <a:spcPct val="90000"/>
              </a:lnSpc>
              <a:spcBef>
                <a:spcPts val="400"/>
              </a:spcBef>
              <a:spcAft>
                <a:spcPts val="0"/>
              </a:spcAft>
              <a:buSzPts val="1100"/>
              <a:buChar char="▪"/>
              <a:defRPr sz="1500">
                <a:solidFill>
                  <a:schemeClr val="dk2"/>
                </a:solidFill>
              </a:defRPr>
            </a:lvl4pPr>
            <a:lvl5pPr indent="-298450" lvl="4" marL="2286000" rtl="0" algn="l">
              <a:lnSpc>
                <a:spcPct val="90000"/>
              </a:lnSpc>
              <a:spcBef>
                <a:spcPts val="400"/>
              </a:spcBef>
              <a:spcAft>
                <a:spcPts val="0"/>
              </a:spcAft>
              <a:buSzPts val="1100"/>
              <a:buChar char="▪"/>
              <a:defRPr sz="1500">
                <a:solidFill>
                  <a:schemeClr val="dk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847" name="Google Shape;4847;p20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4848" name="Shape 4848"/>
        <p:cNvGrpSpPr/>
        <p:nvPr/>
      </p:nvGrpSpPr>
      <p:grpSpPr>
        <a:xfrm>
          <a:off x="0" y="0"/>
          <a:ext cx="0" cy="0"/>
          <a:chOff x="0" y="0"/>
          <a:chExt cx="0" cy="0"/>
        </a:xfrm>
      </p:grpSpPr>
      <p:pic>
        <p:nvPicPr>
          <p:cNvPr id="4849" name="Google Shape;4849;p202"/>
          <p:cNvPicPr preferRelativeResize="0"/>
          <p:nvPr/>
        </p:nvPicPr>
        <p:blipFill>
          <a:blip r:embed="rId2">
            <a:alphaModFix/>
          </a:blip>
          <a:stretch>
            <a:fillRect/>
          </a:stretch>
        </p:blipFill>
        <p:spPr>
          <a:xfrm>
            <a:off x="241844" y="4704453"/>
            <a:ext cx="1403385" cy="272376"/>
          </a:xfrm>
          <a:prstGeom prst="rect">
            <a:avLst/>
          </a:prstGeom>
          <a:noFill/>
          <a:ln>
            <a:noFill/>
          </a:ln>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subtitle_bold_light">
  <p:cSld name="Title_subtitle_bold_light">
    <p:bg>
      <p:bgPr>
        <a:solidFill>
          <a:srgbClr val="FFFFFF"/>
        </a:solidFill>
      </p:bgPr>
    </p:bg>
    <p:spTree>
      <p:nvGrpSpPr>
        <p:cNvPr id="4850" name="Shape 4850"/>
        <p:cNvGrpSpPr/>
        <p:nvPr/>
      </p:nvGrpSpPr>
      <p:grpSpPr>
        <a:xfrm>
          <a:off x="0" y="0"/>
          <a:ext cx="0" cy="0"/>
          <a:chOff x="0" y="0"/>
          <a:chExt cx="0" cy="0"/>
        </a:xfrm>
      </p:grpSpPr>
      <p:sp>
        <p:nvSpPr>
          <p:cNvPr id="4851" name="Google Shape;4851;p203"/>
          <p:cNvSpPr txBox="1"/>
          <p:nvPr>
            <p:ph idx="1" type="body"/>
          </p:nvPr>
        </p:nvSpPr>
        <p:spPr>
          <a:xfrm>
            <a:off x="464494" y="1488137"/>
            <a:ext cx="2274600" cy="3062100"/>
          </a:xfrm>
          <a:prstGeom prst="rect">
            <a:avLst/>
          </a:prstGeom>
          <a:noFill/>
          <a:ln>
            <a:noFill/>
          </a:ln>
        </p:spPr>
        <p:txBody>
          <a:bodyPr anchorCtr="0" anchor="t" bIns="45700" lIns="0" spcFirstLastPara="1" rIns="0" wrap="square" tIns="0">
            <a:noAutofit/>
          </a:bodyPr>
          <a:lstStyle>
            <a:lvl1pPr indent="-228600" lvl="0" marL="457200" rtl="0" algn="l">
              <a:lnSpc>
                <a:spcPct val="150000"/>
              </a:lnSpc>
              <a:spcBef>
                <a:spcPts val="700"/>
              </a:spcBef>
              <a:spcAft>
                <a:spcPts val="0"/>
              </a:spcAft>
              <a:buSzPts val="1200"/>
              <a:buNone/>
              <a:defRPr sz="1100">
                <a:solidFill>
                  <a:schemeClr val="accent5"/>
                </a:solidFill>
                <a:latin typeface="Arial"/>
                <a:ea typeface="Arial"/>
                <a:cs typeface="Arial"/>
                <a:sym typeface="Arial"/>
              </a:defRPr>
            </a:lvl1pPr>
            <a:lvl2pPr indent="-228600" lvl="1" marL="914400" rtl="0" algn="l">
              <a:lnSpc>
                <a:spcPct val="100000"/>
              </a:lnSpc>
              <a:spcBef>
                <a:spcPts val="700"/>
              </a:spcBef>
              <a:spcAft>
                <a:spcPts val="0"/>
              </a:spcAft>
              <a:buSzPts val="1200"/>
              <a:buNone/>
              <a:defRPr/>
            </a:lvl2pPr>
            <a:lvl3pPr indent="-228600" lvl="2" marL="1371600" rtl="0" algn="l">
              <a:lnSpc>
                <a:spcPct val="100000"/>
              </a:lnSpc>
              <a:spcBef>
                <a:spcPts val="700"/>
              </a:spcBef>
              <a:spcAft>
                <a:spcPts val="0"/>
              </a:spcAft>
              <a:buSzPts val="1200"/>
              <a:buNone/>
              <a:defRPr/>
            </a:lvl3pPr>
            <a:lvl4pPr indent="-228600" lvl="3" marL="1828800" rtl="0" algn="l">
              <a:lnSpc>
                <a:spcPct val="100000"/>
              </a:lnSpc>
              <a:spcBef>
                <a:spcPts val="700"/>
              </a:spcBef>
              <a:spcAft>
                <a:spcPts val="0"/>
              </a:spcAft>
              <a:buSzPts val="1100"/>
              <a:buNone/>
              <a:defRPr/>
            </a:lvl4pPr>
            <a:lvl5pPr indent="-228600" lvl="4" marL="2286000" rtl="0" algn="l">
              <a:lnSpc>
                <a:spcPct val="100000"/>
              </a:lnSpc>
              <a:spcBef>
                <a:spcPts val="700"/>
              </a:spcBef>
              <a:spcAft>
                <a:spcPts val="0"/>
              </a:spcAft>
              <a:buSzPts val="11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852" name="Google Shape;4852;p203"/>
          <p:cNvSpPr txBox="1"/>
          <p:nvPr>
            <p:ph idx="2" type="body"/>
          </p:nvPr>
        </p:nvSpPr>
        <p:spPr>
          <a:xfrm>
            <a:off x="464493" y="441223"/>
            <a:ext cx="3273000" cy="94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3500"/>
              <a:buNone/>
              <a:defRPr b="1" sz="3200">
                <a:solidFill>
                  <a:schemeClr val="accent3"/>
                </a:solidFill>
                <a:latin typeface="Arial"/>
                <a:ea typeface="Arial"/>
                <a:cs typeface="Arial"/>
                <a:sym typeface="Arial"/>
              </a:defRPr>
            </a:lvl1pPr>
            <a:lvl2pPr indent="-228600" lvl="1" marL="914400" rtl="0" algn="l">
              <a:lnSpc>
                <a:spcPct val="90000"/>
              </a:lnSpc>
              <a:spcBef>
                <a:spcPts val="0"/>
              </a:spcBef>
              <a:spcAft>
                <a:spcPts val="0"/>
              </a:spcAft>
              <a:buSzPts val="4400"/>
              <a:buNone/>
              <a:defRPr b="1" sz="4000">
                <a:solidFill>
                  <a:schemeClr val="dk1"/>
                </a:solidFill>
                <a:latin typeface="Arial"/>
                <a:ea typeface="Arial"/>
                <a:cs typeface="Arial"/>
                <a:sym typeface="Arial"/>
              </a:defRPr>
            </a:lvl2pPr>
            <a:lvl3pPr indent="-228600" lvl="2" marL="1371600" rtl="0" algn="l">
              <a:lnSpc>
                <a:spcPct val="90000"/>
              </a:lnSpc>
              <a:spcBef>
                <a:spcPts val="0"/>
              </a:spcBef>
              <a:spcAft>
                <a:spcPts val="0"/>
              </a:spcAft>
              <a:buSzPts val="4400"/>
              <a:buNone/>
              <a:defRPr b="1" sz="4000">
                <a:solidFill>
                  <a:schemeClr val="dk1"/>
                </a:solidFill>
                <a:latin typeface="Arial"/>
                <a:ea typeface="Arial"/>
                <a:cs typeface="Arial"/>
                <a:sym typeface="Arial"/>
              </a:defRPr>
            </a:lvl3pPr>
            <a:lvl4pPr indent="-228600" lvl="3" marL="1828800" rtl="0" algn="l">
              <a:lnSpc>
                <a:spcPct val="90000"/>
              </a:lnSpc>
              <a:spcBef>
                <a:spcPts val="0"/>
              </a:spcBef>
              <a:spcAft>
                <a:spcPts val="0"/>
              </a:spcAft>
              <a:buSzPts val="4400"/>
              <a:buNone/>
              <a:defRPr b="1" sz="4000">
                <a:solidFill>
                  <a:schemeClr val="dk1"/>
                </a:solidFill>
                <a:latin typeface="Arial"/>
                <a:ea typeface="Arial"/>
                <a:cs typeface="Arial"/>
                <a:sym typeface="Arial"/>
              </a:defRPr>
            </a:lvl4pPr>
            <a:lvl5pPr indent="-228600" lvl="4" marL="2286000" rtl="0" algn="l">
              <a:lnSpc>
                <a:spcPct val="90000"/>
              </a:lnSpc>
              <a:spcBef>
                <a:spcPts val="0"/>
              </a:spcBef>
              <a:spcAft>
                <a:spcPts val="0"/>
              </a:spcAft>
              <a:buSzPts val="4400"/>
              <a:buNone/>
              <a:defRPr b="1" sz="4000">
                <a:solidFill>
                  <a:schemeClr val="dk1"/>
                </a:solidFill>
                <a:latin typeface="Arial"/>
                <a:ea typeface="Arial"/>
                <a:cs typeface="Arial"/>
                <a:sym typeface="Arial"/>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4853" name="Google Shape;4853;p203"/>
          <p:cNvSpPr txBox="1"/>
          <p:nvPr>
            <p:ph idx="3" type="body"/>
          </p:nvPr>
        </p:nvSpPr>
        <p:spPr>
          <a:xfrm>
            <a:off x="466725" y="4621306"/>
            <a:ext cx="1823100" cy="88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700"/>
              </a:spcBef>
              <a:spcAft>
                <a:spcPts val="0"/>
              </a:spcAft>
              <a:buSzPts val="700"/>
              <a:buNone/>
              <a:defRPr sz="600">
                <a:solidFill>
                  <a:schemeClr val="accent5"/>
                </a:solidFill>
              </a:defRPr>
            </a:lvl1pPr>
            <a:lvl2pPr indent="-228600" lvl="1" marL="914400" rtl="0" algn="l">
              <a:lnSpc>
                <a:spcPct val="100000"/>
              </a:lnSpc>
              <a:spcBef>
                <a:spcPts val="700"/>
              </a:spcBef>
              <a:spcAft>
                <a:spcPts val="0"/>
              </a:spcAft>
              <a:buSzPts val="2000"/>
              <a:buNone/>
              <a:defRPr/>
            </a:lvl2pPr>
            <a:lvl3pPr indent="-228600" lvl="2" marL="1371600" rtl="0" algn="l">
              <a:lnSpc>
                <a:spcPct val="100000"/>
              </a:lnSpc>
              <a:spcBef>
                <a:spcPts val="700"/>
              </a:spcBef>
              <a:spcAft>
                <a:spcPts val="0"/>
              </a:spcAft>
              <a:buSzPts val="2000"/>
              <a:buNone/>
              <a:defRPr/>
            </a:lvl3pPr>
            <a:lvl4pPr indent="-228600" lvl="3" marL="1828800" rtl="0" algn="l">
              <a:lnSpc>
                <a:spcPct val="100000"/>
              </a:lnSpc>
              <a:spcBef>
                <a:spcPts val="700"/>
              </a:spcBef>
              <a:spcAft>
                <a:spcPts val="0"/>
              </a:spcAft>
              <a:buSzPts val="2000"/>
              <a:buNone/>
              <a:defRPr/>
            </a:lvl4pPr>
            <a:lvl5pPr indent="-228600" lvl="4" marL="2286000" rtl="0" algn="l">
              <a:lnSpc>
                <a:spcPct val="100000"/>
              </a:lnSpc>
              <a:spcBef>
                <a:spcPts val="700"/>
              </a:spcBef>
              <a:spcAft>
                <a:spcPts val="0"/>
              </a:spcAft>
              <a:buSzPts val="20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bg>
      <p:bgPr>
        <a:solidFill>
          <a:schemeClr val="dk2"/>
        </a:solid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201930" y="2222039"/>
            <a:ext cx="8740200" cy="699600"/>
          </a:xfrm>
          <a:prstGeom prst="rect">
            <a:avLst/>
          </a:prstGeom>
          <a:noFill/>
          <a:ln>
            <a:noFill/>
          </a:ln>
        </p:spPr>
        <p:txBody>
          <a:bodyPr anchorCtr="0" anchor="ctr" bIns="68575" lIns="68575" spcFirstLastPara="1" rIns="68575" wrap="square" tIns="68575">
            <a:noAutofit/>
          </a:bodyPr>
          <a:lstStyle>
            <a:lvl1pPr lvl="0" marR="0" algn="l">
              <a:lnSpc>
                <a:spcPct val="90000"/>
              </a:lnSpc>
              <a:spcBef>
                <a:spcPts val="0"/>
              </a:spcBef>
              <a:spcAft>
                <a:spcPts val="0"/>
              </a:spcAft>
              <a:buClr>
                <a:schemeClr val="lt1"/>
              </a:buClr>
              <a:buSzPts val="4100"/>
              <a:buFont typeface="Quattrocento Sans"/>
              <a:buNone/>
              <a:defRPr b="0" i="0" sz="4100" u="none" cap="none" strike="noStrik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117" name="Shape 117"/>
        <p:cNvGrpSpPr/>
        <p:nvPr/>
      </p:nvGrpSpPr>
      <p:grpSpPr>
        <a:xfrm>
          <a:off x="0" y="0"/>
          <a:ext cx="0" cy="0"/>
          <a:chOff x="0" y="0"/>
          <a:chExt cx="0" cy="0"/>
        </a:xfrm>
      </p:grpSpPr>
      <p:sp>
        <p:nvSpPr>
          <p:cNvPr id="118" name="Google Shape;118;p22"/>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500"/>
              <a:buFont typeface="Quattrocento Sans"/>
              <a:buNone/>
              <a:defRPr sz="3500">
                <a:solidFill>
                  <a:schemeClr val="l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119" name="Shape 119"/>
        <p:cNvGrpSpPr/>
        <p:nvPr/>
      </p:nvGrpSpPr>
      <p:grpSpPr>
        <a:xfrm>
          <a:off x="0" y="0"/>
          <a:ext cx="0" cy="0"/>
          <a:chOff x="0" y="0"/>
          <a:chExt cx="0" cy="0"/>
        </a:xfrm>
      </p:grpSpPr>
      <p:sp>
        <p:nvSpPr>
          <p:cNvPr id="120" name="Google Shape;120;p23"/>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121" name="Shape 121"/>
        <p:cNvGrpSpPr/>
        <p:nvPr/>
      </p:nvGrpSpPr>
      <p:grpSpPr>
        <a:xfrm>
          <a:off x="0" y="0"/>
          <a:ext cx="0" cy="0"/>
          <a:chOff x="0" y="0"/>
          <a:chExt cx="0" cy="0"/>
        </a:xfrm>
      </p:grpSpPr>
      <p:sp>
        <p:nvSpPr>
          <p:cNvPr id="122" name="Google Shape;122;p24"/>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3" name="Google Shape;123;p24"/>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4" name="Google Shape;124;p24"/>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5" name="Google Shape;125;p2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26" name="Google Shape;126;p24"/>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27" name="Google Shape;127;p24"/>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28" name="Google Shape;128;p24"/>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29" name="Google Shape;129;p24"/>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130" name="Shape 130"/>
        <p:cNvGrpSpPr/>
        <p:nvPr/>
      </p:nvGrpSpPr>
      <p:grpSpPr>
        <a:xfrm>
          <a:off x="0" y="0"/>
          <a:ext cx="0" cy="0"/>
          <a:chOff x="0" y="0"/>
          <a:chExt cx="0" cy="0"/>
        </a:xfrm>
      </p:grpSpPr>
      <p:pic>
        <p:nvPicPr>
          <p:cNvPr id="131" name="Google Shape;131;p25"/>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32" name="Google Shape;132;p2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33" name="Google Shape;133;p25"/>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34" name="Google Shape;134;p25"/>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900"/>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35" name="Google Shape;135;p25"/>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36" name="Google Shape;136;p25"/>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39" name="Google Shape;139;p26"/>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40" name="Google Shape;140;p26"/>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41" name="Google Shape;141;p26"/>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42" name="Google Shape;142;p2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43" name="Google Shape;143;p26"/>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144" name="Shape 144"/>
        <p:cNvGrpSpPr/>
        <p:nvPr/>
      </p:nvGrpSpPr>
      <p:grpSpPr>
        <a:xfrm>
          <a:off x="0" y="0"/>
          <a:ext cx="0" cy="0"/>
          <a:chOff x="0" y="0"/>
          <a:chExt cx="0" cy="0"/>
        </a:xfrm>
      </p:grpSpPr>
      <p:pic>
        <p:nvPicPr>
          <p:cNvPr id="145" name="Google Shape;145;p27"/>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146" name="Google Shape;146;p2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47" name="Google Shape;147;p27"/>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48" name="Google Shape;148;p27"/>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49" name="Shape 149"/>
        <p:cNvGrpSpPr/>
        <p:nvPr/>
      </p:nvGrpSpPr>
      <p:grpSpPr>
        <a:xfrm>
          <a:off x="0" y="0"/>
          <a:ext cx="0" cy="0"/>
          <a:chOff x="0" y="0"/>
          <a:chExt cx="0" cy="0"/>
        </a:xfrm>
      </p:grpSpPr>
      <p:sp>
        <p:nvSpPr>
          <p:cNvPr id="150" name="Google Shape;150;p28"/>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51" name="Google Shape;151;p2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52" name="Google Shape;152;p28"/>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3" name="Google Shape;153;p28"/>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4" name="Google Shape;154;p28"/>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55" name="Google Shape;155;p28"/>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56" name="Google Shape;156;p28"/>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7" name="Google Shape;157;p28"/>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8" name="Google Shape;158;p28"/>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9" name="Google Shape;159;p28"/>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0" name="Google Shape;160;p28"/>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61" name="Shape 161"/>
        <p:cNvGrpSpPr/>
        <p:nvPr/>
      </p:nvGrpSpPr>
      <p:grpSpPr>
        <a:xfrm>
          <a:off x="0" y="0"/>
          <a:ext cx="0" cy="0"/>
          <a:chOff x="0" y="0"/>
          <a:chExt cx="0" cy="0"/>
        </a:xfrm>
      </p:grpSpPr>
      <p:sp>
        <p:nvSpPr>
          <p:cNvPr id="162" name="Google Shape;162;p2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63" name="Google Shape;163;p29"/>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2100"/>
              <a:buNone/>
              <a:defRPr b="0" i="0" sz="4000" u="none" cap="none" strike="noStrike">
                <a:solidFill>
                  <a:schemeClr val="lt1"/>
                </a:solidFill>
                <a:latin typeface="Source Sans Pro"/>
                <a:ea typeface="Source Sans Pro"/>
                <a:cs typeface="Source Sans Pro"/>
                <a:sym typeface="Source Sans Pro"/>
              </a:defRPr>
            </a:lvl1pPr>
            <a:lvl2pPr lvl="1" marR="0" rtl="0" algn="l">
              <a:spcBef>
                <a:spcPts val="0"/>
              </a:spcBef>
              <a:spcAft>
                <a:spcPts val="0"/>
              </a:spcAft>
              <a:buSzPts val="1000"/>
              <a:buNone/>
              <a:defRPr b="0" i="0" sz="4000" u="none" cap="none" strike="noStrike">
                <a:solidFill>
                  <a:schemeClr val="dk1"/>
                </a:solidFill>
                <a:latin typeface="Arial"/>
                <a:ea typeface="Arial"/>
                <a:cs typeface="Arial"/>
                <a:sym typeface="Arial"/>
              </a:defRPr>
            </a:lvl2pPr>
            <a:lvl3pPr lvl="2" marR="0" rtl="0" algn="l">
              <a:spcBef>
                <a:spcPts val="0"/>
              </a:spcBef>
              <a:spcAft>
                <a:spcPts val="0"/>
              </a:spcAft>
              <a:buSzPts val="1000"/>
              <a:buNone/>
              <a:defRPr b="0" i="0" sz="4000" u="none" cap="none" strike="noStrike">
                <a:solidFill>
                  <a:schemeClr val="dk1"/>
                </a:solidFill>
                <a:latin typeface="Arial"/>
                <a:ea typeface="Arial"/>
                <a:cs typeface="Arial"/>
                <a:sym typeface="Arial"/>
              </a:defRPr>
            </a:lvl3pPr>
            <a:lvl4pPr lvl="3" marR="0" rtl="0" algn="l">
              <a:spcBef>
                <a:spcPts val="0"/>
              </a:spcBef>
              <a:spcAft>
                <a:spcPts val="0"/>
              </a:spcAft>
              <a:buSzPts val="1000"/>
              <a:buNone/>
              <a:defRPr b="0" i="0" sz="4000" u="none" cap="none" strike="noStrike">
                <a:solidFill>
                  <a:schemeClr val="dk1"/>
                </a:solidFill>
                <a:latin typeface="Arial"/>
                <a:ea typeface="Arial"/>
                <a:cs typeface="Arial"/>
                <a:sym typeface="Arial"/>
              </a:defRPr>
            </a:lvl4pPr>
            <a:lvl5pPr lvl="4" marR="0" rtl="0" algn="l">
              <a:spcBef>
                <a:spcPts val="0"/>
              </a:spcBef>
              <a:spcAft>
                <a:spcPts val="0"/>
              </a:spcAft>
              <a:buSzPts val="1000"/>
              <a:buNone/>
              <a:defRPr b="0" i="0" sz="4000" u="none" cap="none" strike="noStrike">
                <a:solidFill>
                  <a:schemeClr val="dk1"/>
                </a:solidFill>
                <a:latin typeface="Arial"/>
                <a:ea typeface="Arial"/>
                <a:cs typeface="Arial"/>
                <a:sym typeface="Arial"/>
              </a:defRPr>
            </a:lvl5pPr>
            <a:lvl6pPr lvl="5" marR="0" rtl="0" algn="l">
              <a:spcBef>
                <a:spcPts val="0"/>
              </a:spcBef>
              <a:spcAft>
                <a:spcPts val="0"/>
              </a:spcAft>
              <a:buSzPts val="1000"/>
              <a:buNone/>
              <a:defRPr b="0" i="0" sz="4000" u="none" cap="none" strike="noStrike">
                <a:solidFill>
                  <a:schemeClr val="dk1"/>
                </a:solidFill>
                <a:latin typeface="Arial"/>
                <a:ea typeface="Arial"/>
                <a:cs typeface="Arial"/>
                <a:sym typeface="Arial"/>
              </a:defRPr>
            </a:lvl6pPr>
            <a:lvl7pPr lvl="6" marR="0" rtl="0" algn="l">
              <a:spcBef>
                <a:spcPts val="0"/>
              </a:spcBef>
              <a:spcAft>
                <a:spcPts val="0"/>
              </a:spcAft>
              <a:buSzPts val="1000"/>
              <a:buNone/>
              <a:defRPr b="0" i="0" sz="4000" u="none" cap="none" strike="noStrike">
                <a:solidFill>
                  <a:schemeClr val="dk1"/>
                </a:solidFill>
                <a:latin typeface="Arial"/>
                <a:ea typeface="Arial"/>
                <a:cs typeface="Arial"/>
                <a:sym typeface="Arial"/>
              </a:defRPr>
            </a:lvl7pPr>
            <a:lvl8pPr lvl="7" marR="0" rtl="0" algn="l">
              <a:spcBef>
                <a:spcPts val="0"/>
              </a:spcBef>
              <a:spcAft>
                <a:spcPts val="0"/>
              </a:spcAft>
              <a:buSzPts val="1000"/>
              <a:buNone/>
              <a:defRPr b="0" i="0" sz="4000" u="none" cap="none" strike="noStrike">
                <a:solidFill>
                  <a:schemeClr val="dk1"/>
                </a:solidFill>
                <a:latin typeface="Arial"/>
                <a:ea typeface="Arial"/>
                <a:cs typeface="Arial"/>
                <a:sym typeface="Arial"/>
              </a:defRPr>
            </a:lvl8pPr>
            <a:lvl9pPr lvl="8" marR="0" rtl="0" algn="l">
              <a:spcBef>
                <a:spcPts val="0"/>
              </a:spcBef>
              <a:spcAft>
                <a:spcPts val="0"/>
              </a:spcAft>
              <a:buSzPts val="1000"/>
              <a:buNone/>
              <a:defRPr b="0" i="0" sz="4000" u="none" cap="none" strike="noStrike">
                <a:solidFill>
                  <a:schemeClr val="dk1"/>
                </a:solidFill>
                <a:latin typeface="Arial"/>
                <a:ea typeface="Arial"/>
                <a:cs typeface="Arial"/>
                <a:sym typeface="Arial"/>
              </a:defRPr>
            </a:lvl9pPr>
          </a:lstStyle>
          <a:p/>
        </p:txBody>
      </p:sp>
      <p:sp>
        <p:nvSpPr>
          <p:cNvPr id="166" name="Google Shape;166;p30"/>
          <p:cNvSpPr txBox="1"/>
          <p:nvPr>
            <p:ph idx="1" type="body"/>
          </p:nvPr>
        </p:nvSpPr>
        <p:spPr>
          <a:xfrm>
            <a:off x="254760" y="1312863"/>
            <a:ext cx="8560500" cy="3394200"/>
          </a:xfrm>
          <a:prstGeom prst="rect">
            <a:avLst/>
          </a:prstGeom>
          <a:noFill/>
          <a:ln>
            <a:noFill/>
          </a:ln>
        </p:spPr>
        <p:txBody>
          <a:bodyPr anchorCtr="0" anchor="t" bIns="45700" lIns="91425" spcFirstLastPara="1" rIns="91425" wrap="square" tIns="45700">
            <a:noAutofit/>
          </a:bodyPr>
          <a:lstStyle>
            <a:lvl1pPr indent="-368300" lvl="0" marL="457200" marR="0" rtl="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Source Sans Pro"/>
                <a:ea typeface="Source Sans Pro"/>
                <a:cs typeface="Source Sans Pro"/>
                <a:sym typeface="Source Sans Pro"/>
              </a:defRPr>
            </a:lvl1pPr>
            <a:lvl2pPr indent="-355600" lvl="1" marL="914400" marR="0" rtl="0" algn="l">
              <a:lnSpc>
                <a:spcPct val="100000"/>
              </a:lnSpc>
              <a:spcBef>
                <a:spcPts val="500"/>
              </a:spcBef>
              <a:spcAft>
                <a:spcPts val="0"/>
              </a:spcAft>
              <a:buClr>
                <a:schemeClr val="lt1"/>
              </a:buClr>
              <a:buSzPts val="2000"/>
              <a:buFont typeface="Arial"/>
              <a:buChar char="•"/>
              <a:defRPr b="0" i="0" sz="2200" u="none" cap="none" strike="noStrike">
                <a:solidFill>
                  <a:schemeClr val="lt1"/>
                </a:solidFill>
                <a:latin typeface="Source Sans Pro"/>
                <a:ea typeface="Source Sans Pro"/>
                <a:cs typeface="Source Sans Pro"/>
                <a:sym typeface="Source Sans Pro"/>
              </a:defRPr>
            </a:lvl2pPr>
            <a:lvl3pPr indent="-317500" lvl="2" marL="1371600" marR="0" rtl="0" algn="l">
              <a:lnSpc>
                <a:spcPct val="100000"/>
              </a:lnSpc>
              <a:spcBef>
                <a:spcPts val="400"/>
              </a:spcBef>
              <a:spcAft>
                <a:spcPts val="0"/>
              </a:spcAft>
              <a:buClr>
                <a:schemeClr val="lt1"/>
              </a:buClr>
              <a:buSzPts val="14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6550" lvl="3" marL="1828800" marR="0" rtl="0" algn="l">
              <a:lnSpc>
                <a:spcPct val="100000"/>
              </a:lnSpc>
              <a:spcBef>
                <a:spcPts val="400"/>
              </a:spcBef>
              <a:spcAft>
                <a:spcPts val="0"/>
              </a:spcAft>
              <a:buClr>
                <a:schemeClr val="lt1"/>
              </a:buClr>
              <a:buSzPts val="1700"/>
              <a:buFont typeface="Arial"/>
              <a:buChar char="•"/>
              <a:defRPr b="0" i="0" sz="18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67" name="Shape 167"/>
        <p:cNvGrpSpPr/>
        <p:nvPr/>
      </p:nvGrpSpPr>
      <p:grpSpPr>
        <a:xfrm>
          <a:off x="0" y="0"/>
          <a:ext cx="0" cy="0"/>
          <a:chOff x="0" y="0"/>
          <a:chExt cx="0" cy="0"/>
        </a:xfrm>
      </p:grpSpPr>
      <p:sp>
        <p:nvSpPr>
          <p:cNvPr id="168" name="Google Shape;168;p31"/>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69" name="Google Shape;169;p31"/>
          <p:cNvPicPr preferRelativeResize="0"/>
          <p:nvPr/>
        </p:nvPicPr>
        <p:blipFill rotWithShape="1">
          <a:blip r:embed="rId2">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5" name="Shape 15"/>
        <p:cNvGrpSpPr/>
        <p:nvPr/>
      </p:nvGrpSpPr>
      <p:grpSpPr>
        <a:xfrm>
          <a:off x="0" y="0"/>
          <a:ext cx="0" cy="0"/>
          <a:chOff x="0" y="0"/>
          <a:chExt cx="0" cy="0"/>
        </a:xfrm>
      </p:grpSpPr>
      <p:sp>
        <p:nvSpPr>
          <p:cNvPr id="16" name="Google Shape;16;p4"/>
          <p:cNvSpPr txBox="1"/>
          <p:nvPr>
            <p:ph type="title"/>
          </p:nvPr>
        </p:nvSpPr>
        <p:spPr>
          <a:xfrm>
            <a:off x="201930" y="217135"/>
            <a:ext cx="8742000" cy="674700"/>
          </a:xfrm>
          <a:prstGeom prst="rect">
            <a:avLst/>
          </a:prstGeom>
          <a:noFill/>
          <a:ln>
            <a:noFill/>
          </a:ln>
        </p:spPr>
        <p:txBody>
          <a:bodyPr anchorCtr="0" anchor="t" bIns="68575" lIns="109725" spcFirstLastPara="1" rIns="109725" wrap="square" tIns="68575">
            <a:noAutofit/>
          </a:bodyPr>
          <a:lstStyle>
            <a:lvl1pPr lvl="0" algn="l">
              <a:lnSpc>
                <a:spcPct val="9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175" name="Shape 175"/>
        <p:cNvGrpSpPr/>
        <p:nvPr/>
      </p:nvGrpSpPr>
      <p:grpSpPr>
        <a:xfrm>
          <a:off x="0" y="0"/>
          <a:ext cx="0" cy="0"/>
          <a:chOff x="0" y="0"/>
          <a:chExt cx="0" cy="0"/>
        </a:xfrm>
      </p:grpSpPr>
      <p:sp>
        <p:nvSpPr>
          <p:cNvPr id="176" name="Google Shape;176;p33"/>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77" name="Google Shape;177;p33"/>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78" name="Google Shape;178;p33"/>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79" name="Google Shape;179;p3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80" name="Google Shape;180;p33"/>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1" name="Google Shape;181;p33"/>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2" name="Google Shape;182;p33"/>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3" name="Google Shape;183;p33"/>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pic>
        <p:nvPicPr>
          <p:cNvPr descr="A close up of a logo&#10;&#10;Description automatically generated" id="184" name="Google Shape;184;p33"/>
          <p:cNvPicPr preferRelativeResize="0"/>
          <p:nvPr/>
        </p:nvPicPr>
        <p:blipFill rotWithShape="1">
          <a:blip r:embed="rId5">
            <a:alphaModFix/>
          </a:blip>
          <a:srcRect b="0" l="0" r="0" t="0"/>
          <a:stretch/>
        </p:blipFill>
        <p:spPr>
          <a:xfrm>
            <a:off x="7343368" y="4792675"/>
            <a:ext cx="1765181" cy="3418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185" name="Shape 185"/>
        <p:cNvGrpSpPr/>
        <p:nvPr/>
      </p:nvGrpSpPr>
      <p:grpSpPr>
        <a:xfrm>
          <a:off x="0" y="0"/>
          <a:ext cx="0" cy="0"/>
          <a:chOff x="0" y="0"/>
          <a:chExt cx="0" cy="0"/>
        </a:xfrm>
      </p:grpSpPr>
      <p:sp>
        <p:nvSpPr>
          <p:cNvPr id="186" name="Google Shape;186;p3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87" name="Google Shape;187;p34"/>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8" name="Google Shape;188;p34"/>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9" name="Google Shape;189;p34"/>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pic>
        <p:nvPicPr>
          <p:cNvPr descr="A close up of a logo&#10;&#10;Description automatically generated" id="190" name="Google Shape;190;p34"/>
          <p:cNvPicPr preferRelativeResize="0"/>
          <p:nvPr/>
        </p:nvPicPr>
        <p:blipFill rotWithShape="1">
          <a:blip r:embed="rId2">
            <a:alphaModFix/>
          </a:blip>
          <a:srcRect b="0" l="0" r="0" t="0"/>
          <a:stretch/>
        </p:blipFill>
        <p:spPr>
          <a:xfrm>
            <a:off x="7343368" y="4792675"/>
            <a:ext cx="1765181" cy="3418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191" name="Shape 191"/>
        <p:cNvGrpSpPr/>
        <p:nvPr/>
      </p:nvGrpSpPr>
      <p:grpSpPr>
        <a:xfrm>
          <a:off x="0" y="0"/>
          <a:ext cx="0" cy="0"/>
          <a:chOff x="0" y="0"/>
          <a:chExt cx="0" cy="0"/>
        </a:xfrm>
      </p:grpSpPr>
      <p:sp>
        <p:nvSpPr>
          <p:cNvPr id="192" name="Google Shape;192;p35"/>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3" name="Google Shape;193;p35"/>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lvl1pPr>
            <a:lvl2pPr indent="-228600" lvl="1" marL="914400" algn="l">
              <a:lnSpc>
                <a:spcPct val="100000"/>
              </a:lnSpc>
              <a:spcBef>
                <a:spcPts val="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grpSp>
        <p:nvGrpSpPr>
          <p:cNvPr id="194" name="Google Shape;194;p35"/>
          <p:cNvGrpSpPr/>
          <p:nvPr/>
        </p:nvGrpSpPr>
        <p:grpSpPr>
          <a:xfrm>
            <a:off x="348651" y="313714"/>
            <a:ext cx="2032604" cy="183335"/>
            <a:chOff x="474162" y="426589"/>
            <a:chExt cx="2764319" cy="249300"/>
          </a:xfrm>
        </p:grpSpPr>
        <p:pic>
          <p:nvPicPr>
            <p:cNvPr descr="A picture containing object&#10;&#10;Description automatically generated" id="195" name="Google Shape;195;p35"/>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196" name="Google Shape;196;p35"/>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97" name="Shape 197"/>
        <p:cNvGrpSpPr/>
        <p:nvPr/>
      </p:nvGrpSpPr>
      <p:grpSpPr>
        <a:xfrm>
          <a:off x="0" y="0"/>
          <a:ext cx="0" cy="0"/>
          <a:chOff x="0" y="0"/>
          <a:chExt cx="0" cy="0"/>
        </a:xfrm>
      </p:grpSpPr>
      <p:sp>
        <p:nvSpPr>
          <p:cNvPr id="198" name="Google Shape;198;p3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9" name="Google Shape;199;p36"/>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00" name="Google Shape;200;p36"/>
          <p:cNvGrpSpPr/>
          <p:nvPr/>
        </p:nvGrpSpPr>
        <p:grpSpPr>
          <a:xfrm>
            <a:off x="7822270" y="335834"/>
            <a:ext cx="1109769" cy="122223"/>
            <a:chOff x="485695" y="246360"/>
            <a:chExt cx="1509274" cy="166200"/>
          </a:xfrm>
        </p:grpSpPr>
        <p:pic>
          <p:nvPicPr>
            <p:cNvPr descr="A picture containing object&#10;&#10;Description automatically generated" id="201" name="Google Shape;201;p36"/>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202" name="Google Shape;202;p36"/>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solidFill>
          <a:schemeClr val="dk1"/>
        </a:solidFill>
      </p:bgPr>
    </p:bg>
    <p:spTree>
      <p:nvGrpSpPr>
        <p:cNvPr id="203" name="Shape 203"/>
        <p:cNvGrpSpPr/>
        <p:nvPr/>
      </p:nvGrpSpPr>
      <p:grpSpPr>
        <a:xfrm>
          <a:off x="0" y="0"/>
          <a:ext cx="0" cy="0"/>
          <a:chOff x="0" y="0"/>
          <a:chExt cx="0" cy="0"/>
        </a:xfrm>
      </p:grpSpPr>
      <p:sp>
        <p:nvSpPr>
          <p:cNvPr id="204" name="Google Shape;204;p37"/>
          <p:cNvSpPr txBox="1"/>
          <p:nvPr>
            <p:ph idx="1" type="body"/>
          </p:nvPr>
        </p:nvSpPr>
        <p:spPr>
          <a:xfrm>
            <a:off x="348631" y="3635745"/>
            <a:ext cx="7206600" cy="5025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lt1"/>
              </a:buClr>
              <a:buSzPts val="1200"/>
              <a:buNone/>
              <a:defRPr sz="1300">
                <a:solidFill>
                  <a:schemeClr val="lt1"/>
                </a:solidFill>
              </a:defRPr>
            </a:lvl1pPr>
            <a:lvl2pPr indent="-228600" lvl="1" marL="914400" algn="l">
              <a:lnSpc>
                <a:spcPct val="100000"/>
              </a:lnSpc>
              <a:spcBef>
                <a:spcPts val="0"/>
              </a:spcBef>
              <a:spcAft>
                <a:spcPts val="0"/>
              </a:spcAft>
              <a:buClr>
                <a:schemeClr val="lt1"/>
              </a:buClr>
              <a:buSzPts val="1200"/>
              <a:buNone/>
              <a:defRPr sz="1300">
                <a:solidFill>
                  <a:schemeClr val="lt1"/>
                </a:solidFill>
              </a:defRPr>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05" name="Google Shape;205;p37"/>
          <p:cNvSpPr txBox="1"/>
          <p:nvPr>
            <p:ph type="title"/>
          </p:nvPr>
        </p:nvSpPr>
        <p:spPr>
          <a:xfrm>
            <a:off x="305543"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strike="noStrike">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06" name="Google Shape;206;p37"/>
          <p:cNvGrpSpPr/>
          <p:nvPr/>
        </p:nvGrpSpPr>
        <p:grpSpPr>
          <a:xfrm>
            <a:off x="348651" y="313714"/>
            <a:ext cx="2032604" cy="183335"/>
            <a:chOff x="474162" y="426589"/>
            <a:chExt cx="2764319" cy="249300"/>
          </a:xfrm>
        </p:grpSpPr>
        <p:pic>
          <p:nvPicPr>
            <p:cNvPr descr="A picture containing object&#10;&#10;Description automatically generated" id="207" name="Google Shape;207;p37"/>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208" name="Google Shape;208;p37"/>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lt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
  <p:cSld name="Title Slide 3 ">
    <p:bg>
      <p:bgPr>
        <a:solidFill>
          <a:schemeClr val="accent2"/>
        </a:solidFill>
      </p:bgPr>
    </p:bg>
    <p:spTree>
      <p:nvGrpSpPr>
        <p:cNvPr id="209" name="Shape 209"/>
        <p:cNvGrpSpPr/>
        <p:nvPr/>
      </p:nvGrpSpPr>
      <p:grpSpPr>
        <a:xfrm>
          <a:off x="0" y="0"/>
          <a:ext cx="0" cy="0"/>
          <a:chOff x="0" y="0"/>
          <a:chExt cx="0" cy="0"/>
        </a:xfrm>
      </p:grpSpPr>
      <p:grpSp>
        <p:nvGrpSpPr>
          <p:cNvPr id="210" name="Google Shape;210;p38"/>
          <p:cNvGrpSpPr/>
          <p:nvPr/>
        </p:nvGrpSpPr>
        <p:grpSpPr>
          <a:xfrm>
            <a:off x="0" y="-1"/>
            <a:ext cx="9144575" cy="5143756"/>
            <a:chOff x="0" y="-1"/>
            <a:chExt cx="12436523" cy="6994501"/>
          </a:xfrm>
        </p:grpSpPr>
        <p:sp>
          <p:nvSpPr>
            <p:cNvPr id="211" name="Google Shape;211;p38"/>
            <p:cNvSpPr/>
            <p:nvPr/>
          </p:nvSpPr>
          <p:spPr>
            <a:xfrm>
              <a:off x="2249423" y="0"/>
              <a:ext cx="10187100" cy="6994500"/>
            </a:xfrm>
            <a:prstGeom prst="rect">
              <a:avLst/>
            </a:prstGeom>
            <a:solidFill>
              <a:srgbClr val="FFFFFF"/>
            </a:solidFill>
            <a:ln>
              <a:noFill/>
            </a:ln>
          </p:spPr>
        </p:sp>
        <p:sp>
          <p:nvSpPr>
            <p:cNvPr id="212" name="Google Shape;212;p38"/>
            <p:cNvSpPr/>
            <p:nvPr/>
          </p:nvSpPr>
          <p:spPr>
            <a:xfrm>
              <a:off x="0" y="-1"/>
              <a:ext cx="2408100" cy="6994500"/>
            </a:xfrm>
            <a:prstGeom prst="rect">
              <a:avLst/>
            </a:prstGeom>
            <a:solidFill>
              <a:srgbClr val="E2E3E2"/>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213" name="Google Shape;213;p38"/>
          <p:cNvSpPr/>
          <p:nvPr/>
        </p:nvSpPr>
        <p:spPr>
          <a:xfrm>
            <a:off x="319818" y="1596197"/>
            <a:ext cx="5608500" cy="2689800"/>
          </a:xfrm>
          <a:prstGeom prst="rect">
            <a:avLst/>
          </a:prstGeom>
          <a:solidFill>
            <a:schemeClr val="dk2"/>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14" name="Google Shape;214;p38"/>
          <p:cNvSpPr txBox="1"/>
          <p:nvPr>
            <p:ph idx="1" type="body"/>
          </p:nvPr>
        </p:nvSpPr>
        <p:spPr>
          <a:xfrm>
            <a:off x="647439" y="3371427"/>
            <a:ext cx="4880400" cy="5025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lt1"/>
              </a:buClr>
              <a:buSzPts val="1200"/>
              <a:buNone/>
              <a:defRPr sz="1300">
                <a:solidFill>
                  <a:schemeClr val="lt1"/>
                </a:solidFill>
              </a:defRPr>
            </a:lvl1pPr>
            <a:lvl2pPr indent="-228600" lvl="1" marL="914400" algn="l">
              <a:lnSpc>
                <a:spcPct val="100000"/>
              </a:lnSpc>
              <a:spcBef>
                <a:spcPts val="0"/>
              </a:spcBef>
              <a:spcAft>
                <a:spcPts val="0"/>
              </a:spcAft>
              <a:buClr>
                <a:schemeClr val="lt1"/>
              </a:buClr>
              <a:buSzPts val="1200"/>
              <a:buNone/>
              <a:defRPr sz="1300">
                <a:solidFill>
                  <a:schemeClr val="lt1"/>
                </a:solidFill>
              </a:defRPr>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15" name="Google Shape;215;p38"/>
          <p:cNvSpPr txBox="1"/>
          <p:nvPr>
            <p:ph type="title"/>
          </p:nvPr>
        </p:nvSpPr>
        <p:spPr>
          <a:xfrm>
            <a:off x="604351" y="2008178"/>
            <a:ext cx="49236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strike="noStrike">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16" name="Google Shape;216;p38"/>
          <p:cNvGrpSpPr/>
          <p:nvPr/>
        </p:nvGrpSpPr>
        <p:grpSpPr>
          <a:xfrm>
            <a:off x="348651" y="313714"/>
            <a:ext cx="2032604" cy="183335"/>
            <a:chOff x="474162" y="426589"/>
            <a:chExt cx="2764319" cy="249300"/>
          </a:xfrm>
        </p:grpSpPr>
        <p:pic>
          <p:nvPicPr>
            <p:cNvPr descr="A picture containing object&#10;&#10;Description automatically generated" id="217" name="Google Shape;217;p38"/>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218" name="Google Shape;218;p38"/>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19" name="Shape 219"/>
        <p:cNvGrpSpPr/>
        <p:nvPr/>
      </p:nvGrpSpPr>
      <p:grpSpPr>
        <a:xfrm>
          <a:off x="0" y="0"/>
          <a:ext cx="0" cy="0"/>
          <a:chOff x="0" y="0"/>
          <a:chExt cx="0" cy="0"/>
        </a:xfrm>
      </p:grpSpPr>
      <p:grpSp>
        <p:nvGrpSpPr>
          <p:cNvPr id="220" name="Google Shape;220;p39"/>
          <p:cNvGrpSpPr/>
          <p:nvPr/>
        </p:nvGrpSpPr>
        <p:grpSpPr>
          <a:xfrm>
            <a:off x="0" y="-1"/>
            <a:ext cx="9144575" cy="5143756"/>
            <a:chOff x="0" y="-1"/>
            <a:chExt cx="12436523" cy="6994501"/>
          </a:xfrm>
        </p:grpSpPr>
        <p:sp>
          <p:nvSpPr>
            <p:cNvPr id="221" name="Google Shape;221;p39"/>
            <p:cNvSpPr/>
            <p:nvPr/>
          </p:nvSpPr>
          <p:spPr>
            <a:xfrm>
              <a:off x="2249423" y="0"/>
              <a:ext cx="10187100" cy="6994500"/>
            </a:xfrm>
            <a:prstGeom prst="rect">
              <a:avLst/>
            </a:prstGeom>
            <a:solidFill>
              <a:srgbClr val="FFFFFF"/>
            </a:solidFill>
            <a:ln>
              <a:noFill/>
            </a:ln>
          </p:spPr>
        </p:sp>
        <p:sp>
          <p:nvSpPr>
            <p:cNvPr id="222" name="Google Shape;222;p39"/>
            <p:cNvSpPr/>
            <p:nvPr/>
          </p:nvSpPr>
          <p:spPr>
            <a:xfrm>
              <a:off x="0" y="-1"/>
              <a:ext cx="2408100" cy="6994500"/>
            </a:xfrm>
            <a:prstGeom prst="rect">
              <a:avLst/>
            </a:prstGeom>
            <a:solidFill>
              <a:srgbClr val="E2E3E2"/>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223" name="Google Shape;223;p39"/>
          <p:cNvSpPr/>
          <p:nvPr/>
        </p:nvSpPr>
        <p:spPr>
          <a:xfrm>
            <a:off x="321511" y="1621101"/>
            <a:ext cx="5608500" cy="2689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224" name="Google Shape;224;p39"/>
          <p:cNvSpPr txBox="1"/>
          <p:nvPr>
            <p:ph idx="1" type="body"/>
          </p:nvPr>
        </p:nvSpPr>
        <p:spPr>
          <a:xfrm>
            <a:off x="647439" y="3371427"/>
            <a:ext cx="4880400" cy="543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solidFill>
                  <a:schemeClr val="dk1"/>
                </a:solidFill>
              </a:defRPr>
            </a:lvl1pPr>
            <a:lvl2pPr indent="-228600" lvl="1" marL="914400" algn="l">
              <a:lnSpc>
                <a:spcPct val="100000"/>
              </a:lnSpc>
              <a:spcBef>
                <a:spcPts val="0"/>
              </a:spcBef>
              <a:spcAft>
                <a:spcPts val="0"/>
              </a:spcAft>
              <a:buClr>
                <a:schemeClr val="dk1"/>
              </a:buClr>
              <a:buSzPts val="1200"/>
              <a:buNone/>
              <a:defRPr sz="1300">
                <a:solidFill>
                  <a:schemeClr val="dk1"/>
                </a:solidFill>
              </a:defRPr>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25" name="Google Shape;225;p39"/>
          <p:cNvSpPr txBox="1"/>
          <p:nvPr>
            <p:ph type="title"/>
          </p:nvPr>
        </p:nvSpPr>
        <p:spPr>
          <a:xfrm>
            <a:off x="604351" y="2008178"/>
            <a:ext cx="49236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26" name="Google Shape;226;p39"/>
          <p:cNvGrpSpPr/>
          <p:nvPr/>
        </p:nvGrpSpPr>
        <p:grpSpPr>
          <a:xfrm>
            <a:off x="348651" y="313714"/>
            <a:ext cx="2032604" cy="183335"/>
            <a:chOff x="474162" y="426589"/>
            <a:chExt cx="2764319" cy="249300"/>
          </a:xfrm>
        </p:grpSpPr>
        <p:pic>
          <p:nvPicPr>
            <p:cNvPr descr="A picture containing object&#10;&#10;Description automatically generated" id="227" name="Google Shape;227;p39"/>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228" name="Google Shape;228;p39"/>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229" name="Shape 229"/>
        <p:cNvGrpSpPr/>
        <p:nvPr/>
      </p:nvGrpSpPr>
      <p:grpSpPr>
        <a:xfrm>
          <a:off x="0" y="0"/>
          <a:ext cx="0" cy="0"/>
          <a:chOff x="0" y="0"/>
          <a:chExt cx="0" cy="0"/>
        </a:xfrm>
      </p:grpSpPr>
      <p:sp>
        <p:nvSpPr>
          <p:cNvPr id="230" name="Google Shape;230;p40"/>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300"/>
              <a:buFont typeface="Quattrocento Sans"/>
              <a:buNone/>
              <a:defRPr sz="13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31" name="Google Shape;231;p40"/>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sz="1300">
                <a:solidFill>
                  <a:schemeClr val="dk2"/>
                </a:solidFill>
              </a:defRPr>
            </a:lvl1pPr>
            <a:lvl2pPr indent="-228600" lvl="1" marL="914400" algn="l">
              <a:lnSpc>
                <a:spcPct val="100000"/>
              </a:lnSpc>
              <a:spcBef>
                <a:spcPts val="40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1200"/>
              <a:buNone/>
              <a:defRPr sz="1300"/>
            </a:lvl3pPr>
            <a:lvl4pPr indent="-228600" lvl="3" marL="1828800" algn="l">
              <a:lnSpc>
                <a:spcPct val="100000"/>
              </a:lnSpc>
              <a:spcBef>
                <a:spcPts val="0"/>
              </a:spcBef>
              <a:spcAft>
                <a:spcPts val="0"/>
              </a:spcAft>
              <a:buClr>
                <a:schemeClr val="dk1"/>
              </a:buClr>
              <a:buSzPts val="1200"/>
              <a:buNone/>
              <a:defRPr sz="1300"/>
            </a:lvl4pPr>
            <a:lvl5pPr indent="-228600" lvl="4" marL="2286000" algn="l">
              <a:lnSpc>
                <a:spcPct val="100000"/>
              </a:lnSpc>
              <a:spcBef>
                <a:spcPts val="0"/>
              </a:spcBef>
              <a:spcAft>
                <a:spcPts val="0"/>
              </a:spcAft>
              <a:buClr>
                <a:schemeClr val="dk1"/>
              </a:buClr>
              <a:buSzPts val="1200"/>
              <a:buNone/>
              <a:defRPr sz="13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32" name="Google Shape;232;p40"/>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33" name="Google Shape;233;p40"/>
          <p:cNvGrpSpPr/>
          <p:nvPr/>
        </p:nvGrpSpPr>
        <p:grpSpPr>
          <a:xfrm>
            <a:off x="7822270" y="335834"/>
            <a:ext cx="1109769" cy="122223"/>
            <a:chOff x="485695" y="246360"/>
            <a:chExt cx="1509274" cy="166200"/>
          </a:xfrm>
        </p:grpSpPr>
        <p:pic>
          <p:nvPicPr>
            <p:cNvPr descr="A picture containing object&#10;&#10;Description automatically generated" id="234" name="Google Shape;234;p40"/>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235" name="Google Shape;235;p40"/>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236" name="Shape 236"/>
        <p:cNvGrpSpPr/>
        <p:nvPr/>
      </p:nvGrpSpPr>
      <p:grpSpPr>
        <a:xfrm>
          <a:off x="0" y="0"/>
          <a:ext cx="0" cy="0"/>
          <a:chOff x="0" y="0"/>
          <a:chExt cx="0" cy="0"/>
        </a:xfrm>
      </p:grpSpPr>
      <p:sp>
        <p:nvSpPr>
          <p:cNvPr id="237" name="Google Shape;237;p4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38" name="Google Shape;238;p41"/>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39" name="Google Shape;239;p41"/>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900"/>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40" name="Google Shape;240;p41"/>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700"/>
              <a:buNone/>
              <a:defRPr sz="700">
                <a:solidFill>
                  <a:schemeClr val="dk1"/>
                </a:solidFill>
              </a:defRPr>
            </a:lvl1pPr>
            <a:lvl2pPr indent="-228600" lvl="1" marL="914400" algn="l">
              <a:lnSpc>
                <a:spcPct val="100000"/>
              </a:lnSpc>
              <a:spcBef>
                <a:spcPts val="0"/>
              </a:spcBef>
              <a:spcAft>
                <a:spcPts val="0"/>
              </a:spcAft>
              <a:buClr>
                <a:schemeClr val="dk1"/>
              </a:buClr>
              <a:buSzPts val="700"/>
              <a:buNone/>
              <a:defRPr sz="7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41" name="Google Shape;241;p41"/>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42" name="Google Shape;242;p41"/>
          <p:cNvGrpSpPr/>
          <p:nvPr/>
        </p:nvGrpSpPr>
        <p:grpSpPr>
          <a:xfrm>
            <a:off x="7822270" y="335834"/>
            <a:ext cx="1109769" cy="122223"/>
            <a:chOff x="485695" y="246360"/>
            <a:chExt cx="1509274" cy="166200"/>
          </a:xfrm>
        </p:grpSpPr>
        <p:pic>
          <p:nvPicPr>
            <p:cNvPr descr="A picture containing object&#10;&#10;Description automatically generated" id="243" name="Google Shape;243;p41"/>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244" name="Google Shape;244;p41"/>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245" name="Shape 245"/>
        <p:cNvGrpSpPr/>
        <p:nvPr/>
      </p:nvGrpSpPr>
      <p:grpSpPr>
        <a:xfrm>
          <a:off x="0" y="0"/>
          <a:ext cx="0" cy="0"/>
          <a:chOff x="0" y="0"/>
          <a:chExt cx="0" cy="0"/>
        </a:xfrm>
      </p:grpSpPr>
      <p:sp>
        <p:nvSpPr>
          <p:cNvPr id="246" name="Google Shape;246;p4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47" name="Google Shape;247;p42"/>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48" name="Google Shape;248;p42"/>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49" name="Google Shape;249;p42"/>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50" name="Google Shape;250;p42"/>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51" name="Google Shape;251;p42"/>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52" name="Google Shape;252;p42"/>
          <p:cNvGrpSpPr/>
          <p:nvPr/>
        </p:nvGrpSpPr>
        <p:grpSpPr>
          <a:xfrm>
            <a:off x="7822270" y="335834"/>
            <a:ext cx="1109769" cy="122223"/>
            <a:chOff x="485695" y="246360"/>
            <a:chExt cx="1509274" cy="166200"/>
          </a:xfrm>
        </p:grpSpPr>
        <p:pic>
          <p:nvPicPr>
            <p:cNvPr descr="A picture containing object&#10;&#10;Description automatically generated" id="253" name="Google Shape;253;p42"/>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254" name="Google Shape;254;p42"/>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7" name="Shape 17"/>
        <p:cNvGrpSpPr/>
        <p:nvPr/>
      </p:nvGrpSpPr>
      <p:grpSpPr>
        <a:xfrm>
          <a:off x="0" y="0"/>
          <a:ext cx="0" cy="0"/>
          <a:chOff x="0" y="0"/>
          <a:chExt cx="0" cy="0"/>
        </a:xfrm>
      </p:grpSpPr>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255" name="Shape 255"/>
        <p:cNvGrpSpPr/>
        <p:nvPr/>
      </p:nvGrpSpPr>
      <p:grpSpPr>
        <a:xfrm>
          <a:off x="0" y="0"/>
          <a:ext cx="0" cy="0"/>
          <a:chOff x="0" y="0"/>
          <a:chExt cx="0" cy="0"/>
        </a:xfrm>
      </p:grpSpPr>
      <p:sp>
        <p:nvSpPr>
          <p:cNvPr id="256" name="Google Shape;256;p43"/>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algn="ctr">
              <a:lnSpc>
                <a:spcPct val="100000"/>
              </a:lnSpc>
              <a:spcBef>
                <a:spcPts val="0"/>
              </a:spcBef>
              <a:spcAft>
                <a:spcPts val="0"/>
              </a:spcAft>
              <a:buClr>
                <a:schemeClr val="lt1"/>
              </a:buClr>
              <a:buSzPts val="1300"/>
              <a:buNone/>
              <a:defRPr sz="1500">
                <a:solidFill>
                  <a:schemeClr val="lt1"/>
                </a:solidFill>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57" name="Google Shape;257;p4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58" name="Google Shape;258;p43"/>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59" name="Google Shape;259;p43"/>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60" name="Google Shape;260;p43"/>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algn="ctr">
              <a:lnSpc>
                <a:spcPct val="100000"/>
              </a:lnSpc>
              <a:spcBef>
                <a:spcPts val="0"/>
              </a:spcBef>
              <a:spcAft>
                <a:spcPts val="0"/>
              </a:spcAft>
              <a:buClr>
                <a:schemeClr val="lt1"/>
              </a:buClr>
              <a:buSzPts val="1300"/>
              <a:buNone/>
              <a:defRPr sz="1500">
                <a:solidFill>
                  <a:schemeClr val="lt1"/>
                </a:solidFill>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61" name="Google Shape;261;p43"/>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algn="ctr">
              <a:lnSpc>
                <a:spcPct val="100000"/>
              </a:lnSpc>
              <a:spcBef>
                <a:spcPts val="0"/>
              </a:spcBef>
              <a:spcAft>
                <a:spcPts val="0"/>
              </a:spcAft>
              <a:buClr>
                <a:schemeClr val="lt1"/>
              </a:buClr>
              <a:buSzPts val="1300"/>
              <a:buNone/>
              <a:defRPr sz="1500">
                <a:solidFill>
                  <a:schemeClr val="lt1"/>
                </a:solidFill>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62" name="Google Shape;262;p43"/>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63" name="Google Shape;263;p43"/>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64" name="Google Shape;264;p43"/>
          <p:cNvGrpSpPr/>
          <p:nvPr/>
        </p:nvGrpSpPr>
        <p:grpSpPr>
          <a:xfrm>
            <a:off x="7822270" y="335834"/>
            <a:ext cx="1109769" cy="122223"/>
            <a:chOff x="485695" y="246360"/>
            <a:chExt cx="1509274" cy="166200"/>
          </a:xfrm>
        </p:grpSpPr>
        <p:pic>
          <p:nvPicPr>
            <p:cNvPr descr="A picture containing object&#10;&#10;Description automatically generated" id="265" name="Google Shape;265;p43"/>
            <p:cNvPicPr preferRelativeResize="0"/>
            <p:nvPr/>
          </p:nvPicPr>
          <p:blipFill rotWithShape="1">
            <a:blip r:embed="rId5">
              <a:alphaModFix/>
            </a:blip>
            <a:srcRect b="0" l="0" r="0" t="0"/>
            <a:stretch/>
          </p:blipFill>
          <p:spPr>
            <a:xfrm>
              <a:off x="485695" y="261722"/>
              <a:ext cx="143168" cy="135474"/>
            </a:xfrm>
            <a:prstGeom prst="rect">
              <a:avLst/>
            </a:prstGeom>
            <a:noFill/>
            <a:ln>
              <a:noFill/>
            </a:ln>
          </p:spPr>
        </p:pic>
        <p:sp>
          <p:nvSpPr>
            <p:cNvPr id="266" name="Google Shape;266;p43"/>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267" name="Shape 267"/>
        <p:cNvGrpSpPr/>
        <p:nvPr/>
      </p:nvGrpSpPr>
      <p:grpSpPr>
        <a:xfrm>
          <a:off x="0" y="0"/>
          <a:ext cx="0" cy="0"/>
          <a:chOff x="0" y="0"/>
          <a:chExt cx="0" cy="0"/>
        </a:xfrm>
      </p:grpSpPr>
      <p:sp>
        <p:nvSpPr>
          <p:cNvPr id="268" name="Google Shape;268;p44"/>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69" name="Google Shape;269;p4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70" name="Google Shape;270;p44"/>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1" name="Google Shape;271;p44"/>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2" name="Google Shape;272;p44"/>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3" name="Google Shape;273;p44"/>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4" name="Google Shape;274;p44"/>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5" name="Google Shape;275;p44"/>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6" name="Google Shape;276;p44"/>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7" name="Google Shape;277;p44"/>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8" name="Google Shape;278;p44"/>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79" name="Google Shape;279;p44"/>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0" name="Google Shape;280;p44"/>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1" name="Google Shape;281;p44"/>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2" name="Google Shape;282;p44"/>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3" name="Google Shape;283;p44"/>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4" name="Google Shape;284;p44"/>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5" name="Google Shape;285;p44"/>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6" name="Google Shape;286;p44"/>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87" name="Google Shape;287;p44"/>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288" name="Google Shape;288;p44"/>
          <p:cNvGrpSpPr/>
          <p:nvPr/>
        </p:nvGrpSpPr>
        <p:grpSpPr>
          <a:xfrm>
            <a:off x="7822270" y="335834"/>
            <a:ext cx="1109769" cy="122223"/>
            <a:chOff x="485695" y="246360"/>
            <a:chExt cx="1509274" cy="166200"/>
          </a:xfrm>
        </p:grpSpPr>
        <p:pic>
          <p:nvPicPr>
            <p:cNvPr descr="A picture containing object&#10;&#10;Description automatically generated" id="289" name="Google Shape;289;p44"/>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290" name="Google Shape;290;p44"/>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291" name="Shape 291"/>
        <p:cNvGrpSpPr/>
        <p:nvPr/>
      </p:nvGrpSpPr>
      <p:grpSpPr>
        <a:xfrm>
          <a:off x="0" y="0"/>
          <a:ext cx="0" cy="0"/>
          <a:chOff x="0" y="0"/>
          <a:chExt cx="0" cy="0"/>
        </a:xfrm>
      </p:grpSpPr>
      <p:sp>
        <p:nvSpPr>
          <p:cNvPr id="292" name="Google Shape;292;p45"/>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3500"/>
              <a:buFont typeface="Quattrocento Sans"/>
              <a:buNone/>
              <a:defRPr sz="3500">
                <a:solidFill>
                  <a:schemeClr val="lt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293" name="Shape 293"/>
        <p:cNvGrpSpPr/>
        <p:nvPr/>
      </p:nvGrpSpPr>
      <p:grpSpPr>
        <a:xfrm>
          <a:off x="0" y="0"/>
          <a:ext cx="0" cy="0"/>
          <a:chOff x="0" y="0"/>
          <a:chExt cx="0" cy="0"/>
        </a:xfrm>
      </p:grpSpPr>
      <p:sp>
        <p:nvSpPr>
          <p:cNvPr id="294" name="Google Shape;294;p46"/>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295" name="Shape 295"/>
        <p:cNvGrpSpPr/>
        <p:nvPr/>
      </p:nvGrpSpPr>
      <p:grpSpPr>
        <a:xfrm>
          <a:off x="0" y="0"/>
          <a:ext cx="0" cy="0"/>
          <a:chOff x="0" y="0"/>
          <a:chExt cx="0" cy="0"/>
        </a:xfrm>
      </p:grpSpPr>
      <p:sp>
        <p:nvSpPr>
          <p:cNvPr id="296" name="Google Shape;296;p47"/>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297" name="Google Shape;297;p47"/>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98" name="Google Shape;298;p47"/>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99" name="Google Shape;299;p47"/>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00" name="Google Shape;300;p47"/>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301" name="Shape 301"/>
        <p:cNvGrpSpPr/>
        <p:nvPr/>
      </p:nvGrpSpPr>
      <p:grpSpPr>
        <a:xfrm>
          <a:off x="0" y="0"/>
          <a:ext cx="0" cy="0"/>
          <a:chOff x="0" y="0"/>
          <a:chExt cx="0" cy="0"/>
        </a:xfrm>
      </p:grpSpPr>
      <p:pic>
        <p:nvPicPr>
          <p:cNvPr id="302" name="Google Shape;302;p48"/>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303" name="Google Shape;303;p4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04" name="Google Shape;304;p48"/>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05" name="Google Shape;305;p48"/>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900"/>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06" name="Google Shape;306;p48"/>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07" name="Google Shape;307;p48"/>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308" name="Google Shape;308;p48"/>
          <p:cNvGrpSpPr/>
          <p:nvPr/>
        </p:nvGrpSpPr>
        <p:grpSpPr>
          <a:xfrm>
            <a:off x="7822270" y="335834"/>
            <a:ext cx="1109769" cy="122223"/>
            <a:chOff x="485695" y="246360"/>
            <a:chExt cx="1509274" cy="166200"/>
          </a:xfrm>
        </p:grpSpPr>
        <p:pic>
          <p:nvPicPr>
            <p:cNvPr descr="A picture containing object&#10;&#10;Description automatically generated" id="309" name="Google Shape;309;p48"/>
            <p:cNvPicPr preferRelativeResize="0"/>
            <p:nvPr/>
          </p:nvPicPr>
          <p:blipFill rotWithShape="1">
            <a:blip r:embed="rId3">
              <a:alphaModFix/>
            </a:blip>
            <a:srcRect b="0" l="0" r="0" t="0"/>
            <a:stretch/>
          </p:blipFill>
          <p:spPr>
            <a:xfrm>
              <a:off x="485695" y="261722"/>
              <a:ext cx="143168" cy="135474"/>
            </a:xfrm>
            <a:prstGeom prst="rect">
              <a:avLst/>
            </a:prstGeom>
            <a:noFill/>
            <a:ln>
              <a:noFill/>
            </a:ln>
          </p:spPr>
        </p:pic>
        <p:sp>
          <p:nvSpPr>
            <p:cNvPr id="310" name="Google Shape;310;p48"/>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311" name="Shape 311"/>
        <p:cNvGrpSpPr/>
        <p:nvPr/>
      </p:nvGrpSpPr>
      <p:grpSpPr>
        <a:xfrm>
          <a:off x="0" y="0"/>
          <a:ext cx="0" cy="0"/>
          <a:chOff x="0" y="0"/>
          <a:chExt cx="0" cy="0"/>
        </a:xfrm>
      </p:grpSpPr>
      <p:pic>
        <p:nvPicPr>
          <p:cNvPr id="312" name="Google Shape;312;p49"/>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313" name="Google Shape;313;p49"/>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14" name="Google Shape;314;p49"/>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15" name="Google Shape;315;p49"/>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16" name="Google Shape;316;p4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17" name="Google Shape;317;p49"/>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318" name="Google Shape;318;p49"/>
          <p:cNvGrpSpPr/>
          <p:nvPr/>
        </p:nvGrpSpPr>
        <p:grpSpPr>
          <a:xfrm>
            <a:off x="7822270" y="335834"/>
            <a:ext cx="1109769" cy="122223"/>
            <a:chOff x="485695" y="246360"/>
            <a:chExt cx="1509274" cy="166200"/>
          </a:xfrm>
        </p:grpSpPr>
        <p:pic>
          <p:nvPicPr>
            <p:cNvPr descr="A picture containing object&#10;&#10;Description automatically generated" id="319" name="Google Shape;319;p49"/>
            <p:cNvPicPr preferRelativeResize="0"/>
            <p:nvPr/>
          </p:nvPicPr>
          <p:blipFill rotWithShape="1">
            <a:blip r:embed="rId3">
              <a:alphaModFix/>
            </a:blip>
            <a:srcRect b="0" l="0" r="0" t="0"/>
            <a:stretch/>
          </p:blipFill>
          <p:spPr>
            <a:xfrm>
              <a:off x="485695" y="261722"/>
              <a:ext cx="143168" cy="135474"/>
            </a:xfrm>
            <a:prstGeom prst="rect">
              <a:avLst/>
            </a:prstGeom>
            <a:noFill/>
            <a:ln>
              <a:noFill/>
            </a:ln>
          </p:spPr>
        </p:pic>
        <p:sp>
          <p:nvSpPr>
            <p:cNvPr id="320" name="Google Shape;320;p49"/>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321" name="Shape 321"/>
        <p:cNvGrpSpPr/>
        <p:nvPr/>
      </p:nvGrpSpPr>
      <p:grpSpPr>
        <a:xfrm>
          <a:off x="0" y="0"/>
          <a:ext cx="0" cy="0"/>
          <a:chOff x="0" y="0"/>
          <a:chExt cx="0" cy="0"/>
        </a:xfrm>
      </p:grpSpPr>
      <p:pic>
        <p:nvPicPr>
          <p:cNvPr id="322" name="Google Shape;322;p50"/>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323" name="Google Shape;323;p5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24" name="Google Shape;324;p50"/>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25" name="Google Shape;325;p50"/>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326" name="Google Shape;326;p50"/>
          <p:cNvGrpSpPr/>
          <p:nvPr/>
        </p:nvGrpSpPr>
        <p:grpSpPr>
          <a:xfrm>
            <a:off x="7822270" y="335834"/>
            <a:ext cx="1109769" cy="122223"/>
            <a:chOff x="485695" y="246360"/>
            <a:chExt cx="1509274" cy="166200"/>
          </a:xfrm>
        </p:grpSpPr>
        <p:pic>
          <p:nvPicPr>
            <p:cNvPr descr="A picture containing object&#10;&#10;Description automatically generated" id="327" name="Google Shape;327;p50"/>
            <p:cNvPicPr preferRelativeResize="0"/>
            <p:nvPr/>
          </p:nvPicPr>
          <p:blipFill rotWithShape="1">
            <a:blip r:embed="rId3">
              <a:alphaModFix/>
            </a:blip>
            <a:srcRect b="0" l="0" r="0" t="0"/>
            <a:stretch/>
          </p:blipFill>
          <p:spPr>
            <a:xfrm>
              <a:off x="485695" y="261722"/>
              <a:ext cx="143168" cy="135474"/>
            </a:xfrm>
            <a:prstGeom prst="rect">
              <a:avLst/>
            </a:prstGeom>
            <a:noFill/>
            <a:ln>
              <a:noFill/>
            </a:ln>
          </p:spPr>
        </p:pic>
        <p:sp>
          <p:nvSpPr>
            <p:cNvPr id="328" name="Google Shape;328;p50"/>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329" name="Shape 329"/>
        <p:cNvGrpSpPr/>
        <p:nvPr/>
      </p:nvGrpSpPr>
      <p:grpSpPr>
        <a:xfrm>
          <a:off x="0" y="0"/>
          <a:ext cx="0" cy="0"/>
          <a:chOff x="0" y="0"/>
          <a:chExt cx="0" cy="0"/>
        </a:xfrm>
      </p:grpSpPr>
      <p:sp>
        <p:nvSpPr>
          <p:cNvPr id="330" name="Google Shape;330;p51"/>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31" name="Google Shape;331;p5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32" name="Google Shape;332;p51"/>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33" name="Google Shape;333;p51"/>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34" name="Google Shape;334;p51"/>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35" name="Google Shape;335;p51"/>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336" name="Google Shape;336;p51"/>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37" name="Google Shape;337;p51"/>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38" name="Google Shape;338;p51"/>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39" name="Google Shape;339;p51"/>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40" name="Google Shape;340;p51"/>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341" name="Google Shape;341;p51"/>
          <p:cNvGrpSpPr/>
          <p:nvPr/>
        </p:nvGrpSpPr>
        <p:grpSpPr>
          <a:xfrm>
            <a:off x="7822270" y="335834"/>
            <a:ext cx="1109769" cy="122223"/>
            <a:chOff x="485695" y="246360"/>
            <a:chExt cx="1509274" cy="166200"/>
          </a:xfrm>
        </p:grpSpPr>
        <p:pic>
          <p:nvPicPr>
            <p:cNvPr descr="A picture containing object&#10;&#10;Description automatically generated" id="342" name="Google Shape;342;p51"/>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343" name="Google Shape;343;p51"/>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344" name="Shape 344"/>
        <p:cNvGrpSpPr/>
        <p:nvPr/>
      </p:nvGrpSpPr>
      <p:grpSpPr>
        <a:xfrm>
          <a:off x="0" y="0"/>
          <a:ext cx="0" cy="0"/>
          <a:chOff x="0" y="0"/>
          <a:chExt cx="0" cy="0"/>
        </a:xfrm>
      </p:grpSpPr>
      <p:sp>
        <p:nvSpPr>
          <p:cNvPr id="345" name="Google Shape;345;p5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46" name="Google Shape;346;p52"/>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347" name="Google Shape;347;p52"/>
          <p:cNvGrpSpPr/>
          <p:nvPr/>
        </p:nvGrpSpPr>
        <p:grpSpPr>
          <a:xfrm>
            <a:off x="7822270" y="335834"/>
            <a:ext cx="1109769" cy="122223"/>
            <a:chOff x="485695" y="246360"/>
            <a:chExt cx="1509274" cy="166200"/>
          </a:xfrm>
        </p:grpSpPr>
        <p:pic>
          <p:nvPicPr>
            <p:cNvPr descr="A picture containing object&#10;&#10;Description automatically generated" id="348" name="Google Shape;348;p52"/>
            <p:cNvPicPr preferRelativeResize="0"/>
            <p:nvPr/>
          </p:nvPicPr>
          <p:blipFill rotWithShape="1">
            <a:blip r:embed="rId2">
              <a:alphaModFix/>
            </a:blip>
            <a:srcRect b="0" l="0" r="0" t="0"/>
            <a:stretch/>
          </p:blipFill>
          <p:spPr>
            <a:xfrm>
              <a:off x="485695" y="261722"/>
              <a:ext cx="143168" cy="135474"/>
            </a:xfrm>
            <a:prstGeom prst="rect">
              <a:avLst/>
            </a:prstGeom>
            <a:noFill/>
            <a:ln>
              <a:noFill/>
            </a:ln>
          </p:spPr>
        </p:pic>
        <p:sp>
          <p:nvSpPr>
            <p:cNvPr id="349" name="Google Shape;349;p52"/>
            <p:cNvSpPr txBox="1"/>
            <p:nvPr/>
          </p:nvSpPr>
          <p:spPr>
            <a:xfrm>
              <a:off x="700769" y="246360"/>
              <a:ext cx="1294200" cy="166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
  <p:cSld name="TITLE AND SUB">
    <p:spTree>
      <p:nvGrpSpPr>
        <p:cNvPr id="18" name="Shape 18"/>
        <p:cNvGrpSpPr/>
        <p:nvPr/>
      </p:nvGrpSpPr>
      <p:grpSpPr>
        <a:xfrm>
          <a:off x="0" y="0"/>
          <a:ext cx="0" cy="0"/>
          <a:chOff x="0" y="0"/>
          <a:chExt cx="0" cy="0"/>
        </a:xfrm>
      </p:grpSpPr>
      <p:sp>
        <p:nvSpPr>
          <p:cNvPr id="19" name="Google Shape;19;p6"/>
          <p:cNvSpPr txBox="1"/>
          <p:nvPr>
            <p:ph type="title"/>
          </p:nvPr>
        </p:nvSpPr>
        <p:spPr>
          <a:xfrm>
            <a:off x="201930" y="217135"/>
            <a:ext cx="8742000" cy="674700"/>
          </a:xfrm>
          <a:prstGeom prst="rect">
            <a:avLst/>
          </a:prstGeom>
          <a:noFill/>
          <a:ln>
            <a:noFill/>
          </a:ln>
        </p:spPr>
        <p:txBody>
          <a:bodyPr anchorCtr="0" anchor="t" bIns="68575" lIns="109725" spcFirstLastPara="1" rIns="109725" wrap="square" tIns="68575">
            <a:noAutofit/>
          </a:bodyPr>
          <a:lstStyle>
            <a:lvl1pPr lvl="0" algn="l">
              <a:lnSpc>
                <a:spcPct val="90000"/>
              </a:lnSpc>
              <a:spcBef>
                <a:spcPts val="0"/>
              </a:spcBef>
              <a:spcAft>
                <a:spcPts val="0"/>
              </a:spcAft>
              <a:buClr>
                <a:schemeClr val="dk2"/>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0" name="Google Shape;20;p6"/>
          <p:cNvSpPr txBox="1"/>
          <p:nvPr>
            <p:ph idx="1" type="body"/>
          </p:nvPr>
        </p:nvSpPr>
        <p:spPr>
          <a:xfrm>
            <a:off x="202883" y="608461"/>
            <a:ext cx="8739300" cy="346200"/>
          </a:xfrm>
          <a:prstGeom prst="rect">
            <a:avLst/>
          </a:prstGeom>
          <a:noFill/>
          <a:ln>
            <a:noFill/>
          </a:ln>
        </p:spPr>
        <p:txBody>
          <a:bodyPr anchorCtr="0" anchor="t" bIns="68575" lIns="109725" spcFirstLastPara="1" rIns="109725" wrap="square" tIns="68575">
            <a:noAutofit/>
          </a:bodyPr>
          <a:lstStyle>
            <a:lvl1pPr indent="-317500" lvl="0" marL="457200" algn="l">
              <a:lnSpc>
                <a:spcPct val="90000"/>
              </a:lnSpc>
              <a:spcBef>
                <a:spcPts val="1400"/>
              </a:spcBef>
              <a:spcAft>
                <a:spcPts val="0"/>
              </a:spcAft>
              <a:buClr>
                <a:schemeClr val="dk1"/>
              </a:buClr>
              <a:buSzPts val="1400"/>
              <a:buChar char="•"/>
              <a:defRPr sz="1500"/>
            </a:lvl1pPr>
            <a:lvl2pPr indent="-304800" lvl="1" marL="914400" algn="l">
              <a:lnSpc>
                <a:spcPct val="90000"/>
              </a:lnSpc>
              <a:spcBef>
                <a:spcPts val="300"/>
              </a:spcBef>
              <a:spcAft>
                <a:spcPts val="0"/>
              </a:spcAft>
              <a:buClr>
                <a:schemeClr val="dk1"/>
              </a:buClr>
              <a:buSzPts val="1200"/>
              <a:buChar char="•"/>
              <a:defRPr/>
            </a:lvl2pPr>
            <a:lvl3pPr indent="-304800" lvl="2" marL="1371600" algn="l">
              <a:lnSpc>
                <a:spcPct val="90000"/>
              </a:lnSpc>
              <a:spcBef>
                <a:spcPts val="500"/>
              </a:spcBef>
              <a:spcAft>
                <a:spcPts val="0"/>
              </a:spcAft>
              <a:buClr>
                <a:schemeClr val="dk1"/>
              </a:buClr>
              <a:buSzPts val="1200"/>
              <a:buChar char="•"/>
              <a:defRPr/>
            </a:lvl3pPr>
            <a:lvl4pPr indent="-304800" lvl="3" marL="1828800" algn="l">
              <a:lnSpc>
                <a:spcPct val="90000"/>
              </a:lnSpc>
              <a:spcBef>
                <a:spcPts val="500"/>
              </a:spcBef>
              <a:spcAft>
                <a:spcPts val="0"/>
              </a:spcAft>
              <a:buClr>
                <a:schemeClr val="dk1"/>
              </a:buClr>
              <a:buSzPts val="1200"/>
              <a:buChar char="•"/>
              <a:defRPr/>
            </a:lvl4pPr>
            <a:lvl5pPr indent="-304800" lvl="4" marL="2286000" algn="l">
              <a:lnSpc>
                <a:spcPct val="90000"/>
              </a:lnSpc>
              <a:spcBef>
                <a:spcPts val="500"/>
              </a:spcBef>
              <a:spcAft>
                <a:spcPts val="0"/>
              </a:spcAft>
              <a:buClr>
                <a:schemeClr val="dk1"/>
              </a:buClr>
              <a:buSzPts val="1200"/>
              <a:buChar char="•"/>
              <a:defRPr/>
            </a:lvl5pPr>
            <a:lvl6pPr indent="-317500" lvl="5" marL="2743200" algn="l">
              <a:lnSpc>
                <a:spcPct val="100000"/>
              </a:lnSpc>
              <a:spcBef>
                <a:spcPts val="500"/>
              </a:spcBef>
              <a:spcAft>
                <a:spcPts val="0"/>
              </a:spcAft>
              <a:buClr>
                <a:schemeClr val="dk1"/>
              </a:buClr>
              <a:buSzPts val="1400"/>
              <a:buChar char="•"/>
              <a:defRPr/>
            </a:lvl6pPr>
            <a:lvl7pPr indent="-317500" lvl="6" marL="3200400" algn="l">
              <a:lnSpc>
                <a:spcPct val="100000"/>
              </a:lnSpc>
              <a:spcBef>
                <a:spcPts val="300"/>
              </a:spcBef>
              <a:spcAft>
                <a:spcPts val="0"/>
              </a:spcAft>
              <a:buClr>
                <a:schemeClr val="dk1"/>
              </a:buClr>
              <a:buSzPts val="1400"/>
              <a:buChar char="•"/>
              <a:defRPr/>
            </a:lvl7pPr>
            <a:lvl8pPr indent="-317500" lvl="7" marL="3657600" algn="l">
              <a:lnSpc>
                <a:spcPct val="100000"/>
              </a:lnSpc>
              <a:spcBef>
                <a:spcPts val="300"/>
              </a:spcBef>
              <a:spcAft>
                <a:spcPts val="0"/>
              </a:spcAft>
              <a:buClr>
                <a:schemeClr val="dk1"/>
              </a:buClr>
              <a:buSzPts val="1400"/>
              <a:buChar char="•"/>
              <a:defRPr/>
            </a:lvl8pPr>
            <a:lvl9pPr indent="-317500" lvl="8" marL="4114800" algn="l">
              <a:lnSpc>
                <a:spcPct val="100000"/>
              </a:lnSpc>
              <a:spcBef>
                <a:spcPts val="300"/>
              </a:spcBef>
              <a:spcAft>
                <a:spcPts val="0"/>
              </a:spcAft>
              <a:buClr>
                <a:schemeClr val="dk1"/>
              </a:buClr>
              <a:buSzPts val="1400"/>
              <a:buChar char="•"/>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350" name="Shape 350"/>
        <p:cNvGrpSpPr/>
        <p:nvPr/>
      </p:nvGrpSpPr>
      <p:grpSpPr>
        <a:xfrm>
          <a:off x="0" y="0"/>
          <a:ext cx="0" cy="0"/>
          <a:chOff x="0" y="0"/>
          <a:chExt cx="0" cy="0"/>
        </a:xfrm>
      </p:grpSpPr>
      <p:sp>
        <p:nvSpPr>
          <p:cNvPr id="351" name="Google Shape;351;p53"/>
          <p:cNvSpPr txBox="1"/>
          <p:nvPr/>
        </p:nvSpPr>
        <p:spPr>
          <a:xfrm>
            <a:off x="340627" y="4838397"/>
            <a:ext cx="3361500" cy="79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Quattrocento Sans"/>
                <a:ea typeface="Quattrocento Sans"/>
                <a:cs typeface="Quattrocento Sans"/>
                <a:sym typeface="Quattrocento Sans"/>
              </a:rPr>
              <a:t>© Copyright Microsoft Corporation. All rights reserved. </a:t>
            </a:r>
            <a:endParaRPr b="0" i="0" sz="1000" u="none" cap="none" strike="noStrike">
              <a:solidFill>
                <a:srgbClr val="000000"/>
              </a:solidFill>
              <a:latin typeface="Arial"/>
              <a:ea typeface="Arial"/>
              <a:cs typeface="Arial"/>
              <a:sym typeface="Arial"/>
            </a:endParaRPr>
          </a:p>
        </p:txBody>
      </p:sp>
      <p:sp>
        <p:nvSpPr>
          <p:cNvPr id="352" name="Google Shape;352;p53"/>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900"/>
              <a:buFont typeface="Quattrocento Sans"/>
              <a:buNone/>
              <a:defRPr sz="1900">
                <a:solidFill>
                  <a:schemeClr val="lt1"/>
                </a:solidFill>
              </a:defRPr>
            </a:lvl1pPr>
            <a:lvl2pPr lvl="1" algn="l">
              <a:lnSpc>
                <a:spcPct val="100000"/>
              </a:lnSpc>
              <a:spcBef>
                <a:spcPts val="100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pic>
        <p:nvPicPr>
          <p:cNvPr id="353" name="Google Shape;353;p53"/>
          <p:cNvPicPr preferRelativeResize="0"/>
          <p:nvPr/>
        </p:nvPicPr>
        <p:blipFill rotWithShape="1">
          <a:blip r:embed="rId2">
            <a:alphaModFix/>
          </a:blip>
          <a:srcRect b="0" l="0" r="0" t="0"/>
          <a:stretch/>
        </p:blipFill>
        <p:spPr>
          <a:xfrm>
            <a:off x="340627" y="329483"/>
            <a:ext cx="1001753" cy="142689"/>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359" name="Shape 359"/>
        <p:cNvGrpSpPr/>
        <p:nvPr/>
      </p:nvGrpSpPr>
      <p:grpSpPr>
        <a:xfrm>
          <a:off x="0" y="0"/>
          <a:ext cx="0" cy="0"/>
          <a:chOff x="0" y="0"/>
          <a:chExt cx="0" cy="0"/>
        </a:xfrm>
      </p:grpSpPr>
      <p:sp>
        <p:nvSpPr>
          <p:cNvPr id="360" name="Google Shape;360;p55"/>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61" name="Google Shape;361;p55"/>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lvl1pPr>
            <a:lvl2pPr indent="-228600" lvl="1" marL="914400" algn="l">
              <a:lnSpc>
                <a:spcPct val="100000"/>
              </a:lnSpc>
              <a:spcBef>
                <a:spcPts val="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2_Title, Subtitle and Content">
    <p:bg>
      <p:bgPr>
        <a:solidFill>
          <a:schemeClr val="dk1"/>
        </a:solidFill>
      </p:bgPr>
    </p:bg>
    <p:spTree>
      <p:nvGrpSpPr>
        <p:cNvPr id="362" name="Shape 362"/>
        <p:cNvGrpSpPr/>
        <p:nvPr/>
      </p:nvGrpSpPr>
      <p:grpSpPr>
        <a:xfrm>
          <a:off x="0" y="0"/>
          <a:ext cx="0" cy="0"/>
          <a:chOff x="0" y="0"/>
          <a:chExt cx="0" cy="0"/>
        </a:xfrm>
      </p:grpSpPr>
      <p:sp>
        <p:nvSpPr>
          <p:cNvPr id="363" name="Google Shape;363;p56"/>
          <p:cNvSpPr txBox="1"/>
          <p:nvPr>
            <p:ph type="title"/>
          </p:nvPr>
        </p:nvSpPr>
        <p:spPr>
          <a:xfrm>
            <a:off x="345734" y="138709"/>
            <a:ext cx="8445000" cy="7440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dk1"/>
              </a:buClr>
              <a:buSzPts val="1800"/>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364" name="Google Shape;364;p56"/>
          <p:cNvSpPr txBox="1"/>
          <p:nvPr>
            <p:ph idx="1" type="body"/>
          </p:nvPr>
        </p:nvSpPr>
        <p:spPr>
          <a:xfrm>
            <a:off x="345281" y="882850"/>
            <a:ext cx="8453100" cy="4818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0"/>
              </a:spcBef>
              <a:spcAft>
                <a:spcPts val="0"/>
              </a:spcAft>
              <a:buSzPts val="1500"/>
              <a:buNone/>
              <a:defRPr sz="1500">
                <a:solidFill>
                  <a:schemeClr val="accent6"/>
                </a:solidFill>
                <a:latin typeface="Barlow"/>
                <a:ea typeface="Barlow"/>
                <a:cs typeface="Barlow"/>
                <a:sym typeface="Barlow"/>
              </a:defRPr>
            </a:lvl1pPr>
            <a:lvl2pPr indent="-323850" lvl="1" marL="914400" rtl="0" algn="l">
              <a:lnSpc>
                <a:spcPct val="90000"/>
              </a:lnSpc>
              <a:spcBef>
                <a:spcPts val="400"/>
              </a:spcBef>
              <a:spcAft>
                <a:spcPts val="0"/>
              </a:spcAft>
              <a:buSzPts val="1500"/>
              <a:buChar char="▪"/>
              <a:defRPr sz="1500">
                <a:solidFill>
                  <a:schemeClr val="dk2"/>
                </a:solidFill>
                <a:latin typeface="Barlow"/>
                <a:ea typeface="Barlow"/>
                <a:cs typeface="Barlow"/>
                <a:sym typeface="Barlow"/>
              </a:defRPr>
            </a:lvl2pPr>
            <a:lvl3pPr indent="-323850" lvl="2" marL="1371600" rtl="0" algn="l">
              <a:lnSpc>
                <a:spcPct val="90000"/>
              </a:lnSpc>
              <a:spcBef>
                <a:spcPts val="400"/>
              </a:spcBef>
              <a:spcAft>
                <a:spcPts val="0"/>
              </a:spcAft>
              <a:buSzPts val="1500"/>
              <a:buChar char="▪"/>
              <a:defRPr sz="1500">
                <a:solidFill>
                  <a:schemeClr val="dk2"/>
                </a:solidFill>
                <a:latin typeface="Barlow"/>
                <a:ea typeface="Barlow"/>
                <a:cs typeface="Barlow"/>
                <a:sym typeface="Barlow"/>
              </a:defRPr>
            </a:lvl3pPr>
            <a:lvl4pPr indent="-323850" lvl="3" marL="1828800" rtl="0" algn="l">
              <a:lnSpc>
                <a:spcPct val="90000"/>
              </a:lnSpc>
              <a:spcBef>
                <a:spcPts val="400"/>
              </a:spcBef>
              <a:spcAft>
                <a:spcPts val="0"/>
              </a:spcAft>
              <a:buSzPts val="1500"/>
              <a:buChar char="▪"/>
              <a:defRPr sz="1500">
                <a:solidFill>
                  <a:schemeClr val="dk2"/>
                </a:solidFill>
                <a:latin typeface="Barlow"/>
                <a:ea typeface="Barlow"/>
                <a:cs typeface="Barlow"/>
                <a:sym typeface="Barlow"/>
              </a:defRPr>
            </a:lvl4pPr>
            <a:lvl5pPr indent="-323850" lvl="4" marL="2286000" rtl="0" algn="l">
              <a:lnSpc>
                <a:spcPct val="90000"/>
              </a:lnSpc>
              <a:spcBef>
                <a:spcPts val="400"/>
              </a:spcBef>
              <a:spcAft>
                <a:spcPts val="0"/>
              </a:spcAft>
              <a:buSzPts val="1500"/>
              <a:buChar char="▪"/>
              <a:defRPr sz="1500">
                <a:solidFill>
                  <a:schemeClr val="dk2"/>
                </a:solidFill>
                <a:latin typeface="Barlow"/>
                <a:ea typeface="Barlow"/>
                <a:cs typeface="Barlow"/>
                <a:sym typeface="Barlow"/>
              </a:defRPr>
            </a:lvl5pPr>
            <a:lvl6pPr indent="-342900" lvl="5" marL="2743200" rtl="0" algn="l">
              <a:lnSpc>
                <a:spcPct val="90000"/>
              </a:lnSpc>
              <a:spcBef>
                <a:spcPts val="400"/>
              </a:spcBef>
              <a:spcAft>
                <a:spcPts val="0"/>
              </a:spcAft>
              <a:buClr>
                <a:schemeClr val="dk1"/>
              </a:buClr>
              <a:buSzPts val="1800"/>
              <a:buChar char="•"/>
              <a:defRPr/>
            </a:lvl6pPr>
            <a:lvl7pPr indent="-342900" lvl="6" marL="3200400" rtl="0" algn="l">
              <a:lnSpc>
                <a:spcPct val="90000"/>
              </a:lnSpc>
              <a:spcBef>
                <a:spcPts val="400"/>
              </a:spcBef>
              <a:spcAft>
                <a:spcPts val="0"/>
              </a:spcAft>
              <a:buClr>
                <a:schemeClr val="dk1"/>
              </a:buClr>
              <a:buSzPts val="1800"/>
              <a:buChar char="•"/>
              <a:defRPr/>
            </a:lvl7pPr>
            <a:lvl8pPr indent="-342900" lvl="7" marL="3657600" rtl="0" algn="l">
              <a:lnSpc>
                <a:spcPct val="90000"/>
              </a:lnSpc>
              <a:spcBef>
                <a:spcPts val="400"/>
              </a:spcBef>
              <a:spcAft>
                <a:spcPts val="0"/>
              </a:spcAft>
              <a:buClr>
                <a:schemeClr val="dk1"/>
              </a:buClr>
              <a:buSzPts val="1800"/>
              <a:buChar char="•"/>
              <a:defRPr/>
            </a:lvl8pPr>
            <a:lvl9pPr indent="-342900" lvl="8" marL="4114800" rtl="0" algn="l">
              <a:lnSpc>
                <a:spcPct val="90000"/>
              </a:lnSpc>
              <a:spcBef>
                <a:spcPts val="400"/>
              </a:spcBef>
              <a:spcAft>
                <a:spcPts val="0"/>
              </a:spcAft>
              <a:buClr>
                <a:schemeClr val="dk1"/>
              </a:buClr>
              <a:buSzPts val="1800"/>
              <a:buChar char="•"/>
              <a:defRPr/>
            </a:lvl9pPr>
          </a:lstStyle>
          <a:p/>
        </p:txBody>
      </p:sp>
      <p:sp>
        <p:nvSpPr>
          <p:cNvPr id="365" name="Google Shape;365;p56"/>
          <p:cNvSpPr/>
          <p:nvPr/>
        </p:nvSpPr>
        <p:spPr>
          <a:xfrm>
            <a:off x="0" y="4518660"/>
            <a:ext cx="1645800" cy="5562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366" name="Google Shape;366;p56"/>
          <p:cNvPicPr preferRelativeResize="0"/>
          <p:nvPr/>
        </p:nvPicPr>
        <p:blipFill rotWithShape="1">
          <a:blip r:embed="rId2">
            <a:alphaModFix/>
          </a:blip>
          <a:srcRect b="0" l="0" r="0" t="0"/>
          <a:stretch/>
        </p:blipFill>
        <p:spPr>
          <a:xfrm>
            <a:off x="356616" y="4761292"/>
            <a:ext cx="1001268" cy="157503"/>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371" name="Shape 371"/>
        <p:cNvGrpSpPr/>
        <p:nvPr/>
      </p:nvGrpSpPr>
      <p:grpSpPr>
        <a:xfrm>
          <a:off x="0" y="0"/>
          <a:ext cx="0" cy="0"/>
          <a:chOff x="0" y="0"/>
          <a:chExt cx="0" cy="0"/>
        </a:xfrm>
      </p:grpSpPr>
      <p:sp>
        <p:nvSpPr>
          <p:cNvPr id="372" name="Google Shape;372;p5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3" name="Google Shape;373;p58"/>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74" name="Google Shape;374;p58"/>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75" name="Google Shape;375;p58"/>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76" name="Google Shape;376;p58"/>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77" name="Google Shape;377;p58"/>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marR="0" rtl="0" algn="l">
              <a:lnSpc>
                <a:spcPct val="100000"/>
              </a:lnSpc>
              <a:spcBef>
                <a:spcPts val="0"/>
              </a:spcBef>
              <a:spcAft>
                <a:spcPts val="0"/>
              </a:spcAft>
              <a:buClr>
                <a:srgbClr val="000000"/>
              </a:buClr>
              <a:buSzPts val="1000"/>
              <a:buFont typeface="Arial"/>
              <a:buNone/>
              <a:defRPr b="0" i="0" sz="500" u="none" cap="none" strike="noStrike">
                <a:solidFill>
                  <a:srgbClr val="8F8F91"/>
                </a:solidFill>
                <a:latin typeface="Arial"/>
                <a:ea typeface="Arial"/>
                <a:cs typeface="Arial"/>
                <a:sym typeface="Arial"/>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9pPr>
          </a:lstStyle>
          <a:p/>
        </p:txBody>
      </p:sp>
      <p:pic>
        <p:nvPicPr>
          <p:cNvPr descr="A close up of a logo&#10;&#10;Description automatically generated" id="378" name="Google Shape;378;p58"/>
          <p:cNvPicPr preferRelativeResize="0"/>
          <p:nvPr/>
        </p:nvPicPr>
        <p:blipFill rotWithShape="1">
          <a:blip r:embed="rId2">
            <a:alphaModFix/>
          </a:blip>
          <a:srcRect b="0" l="0" r="0" t="0"/>
          <a:stretch/>
        </p:blipFill>
        <p:spPr>
          <a:xfrm>
            <a:off x="7343368" y="4792675"/>
            <a:ext cx="1765181" cy="3418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79" name="Shape 379"/>
        <p:cNvGrpSpPr/>
        <p:nvPr/>
      </p:nvGrpSpPr>
      <p:grpSpPr>
        <a:xfrm>
          <a:off x="0" y="0"/>
          <a:ext cx="0" cy="0"/>
          <a:chOff x="0" y="0"/>
          <a:chExt cx="0" cy="0"/>
        </a:xfrm>
      </p:grpSpPr>
      <p:sp>
        <p:nvSpPr>
          <p:cNvPr id="380" name="Google Shape;380;p59"/>
          <p:cNvSpPr txBox="1"/>
          <p:nvPr>
            <p:ph type="title"/>
          </p:nvPr>
        </p:nvSpPr>
        <p:spPr>
          <a:xfrm>
            <a:off x="201930" y="217135"/>
            <a:ext cx="8741880" cy="674749"/>
          </a:xfrm>
          <a:prstGeom prst="rect">
            <a:avLst/>
          </a:prstGeom>
          <a:noFill/>
          <a:ln>
            <a:noFill/>
          </a:ln>
        </p:spPr>
        <p:txBody>
          <a:bodyPr anchorCtr="0" anchor="t" bIns="91425" lIns="146300" spcFirstLastPara="1" rIns="146300" wrap="square" tIns="91425">
            <a:noAutofit/>
          </a:bodyPr>
          <a:lstStyle>
            <a:lvl1pPr lvl="0" marR="0" algn="l">
              <a:lnSpc>
                <a:spcPct val="90000"/>
              </a:lnSpc>
              <a:spcBef>
                <a:spcPts val="0"/>
              </a:spcBef>
              <a:spcAft>
                <a:spcPts val="0"/>
              </a:spcAft>
              <a:buClr>
                <a:schemeClr val="dk1"/>
              </a:buClr>
              <a:buSzPts val="4703"/>
              <a:buFont typeface="Quattrocento Sans"/>
              <a:buNone/>
              <a:defRPr b="0" i="0" sz="3527" u="none" cap="none" strike="noStrik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blue centered">
  <p:cSld name="Title Only blue centered">
    <p:spTree>
      <p:nvGrpSpPr>
        <p:cNvPr id="381" name="Shape 381"/>
        <p:cNvGrpSpPr/>
        <p:nvPr/>
      </p:nvGrpSpPr>
      <p:grpSpPr>
        <a:xfrm>
          <a:off x="0" y="0"/>
          <a:ext cx="0" cy="0"/>
          <a:chOff x="0" y="0"/>
          <a:chExt cx="0" cy="0"/>
        </a:xfrm>
      </p:grpSpPr>
      <p:sp>
        <p:nvSpPr>
          <p:cNvPr id="382" name="Google Shape;382;p60"/>
          <p:cNvSpPr txBox="1"/>
          <p:nvPr>
            <p:ph type="title"/>
          </p:nvPr>
        </p:nvSpPr>
        <p:spPr>
          <a:xfrm>
            <a:off x="201930" y="217136"/>
            <a:ext cx="8741880" cy="464583"/>
          </a:xfrm>
          <a:prstGeom prst="rect">
            <a:avLst/>
          </a:prstGeom>
          <a:noFill/>
          <a:ln>
            <a:noFill/>
          </a:ln>
        </p:spPr>
        <p:txBody>
          <a:bodyPr anchorCtr="0" anchor="t" bIns="91425" lIns="146300" spcFirstLastPara="1" rIns="146300" wrap="square" tIns="91425">
            <a:noAutofit/>
          </a:bodyPr>
          <a:lstStyle>
            <a:lvl1pPr lvl="0" marR="0" algn="ctr">
              <a:lnSpc>
                <a:spcPct val="90000"/>
              </a:lnSpc>
              <a:spcBef>
                <a:spcPts val="0"/>
              </a:spcBef>
              <a:spcAft>
                <a:spcPts val="0"/>
              </a:spcAft>
              <a:buClr>
                <a:schemeClr val="dk2"/>
              </a:buClr>
              <a:buSzPts val="2400"/>
              <a:buFont typeface="Quattrocento Sans"/>
              <a:buNone/>
              <a:defRPr b="0" i="0" sz="1800" u="none" cap="none" strike="noStrike">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_blue">
  <p:cSld name="Title Only_blue">
    <p:bg>
      <p:bgPr>
        <a:solidFill>
          <a:schemeClr val="lt1"/>
        </a:solidFill>
      </p:bgPr>
    </p:bg>
    <p:spTree>
      <p:nvGrpSpPr>
        <p:cNvPr id="383" name="Shape 383"/>
        <p:cNvGrpSpPr/>
        <p:nvPr/>
      </p:nvGrpSpPr>
      <p:grpSpPr>
        <a:xfrm>
          <a:off x="0" y="0"/>
          <a:ext cx="0" cy="0"/>
          <a:chOff x="0" y="0"/>
          <a:chExt cx="0" cy="0"/>
        </a:xfrm>
      </p:grpSpPr>
      <p:sp>
        <p:nvSpPr>
          <p:cNvPr id="384" name="Google Shape;384;p61"/>
          <p:cNvSpPr/>
          <p:nvPr/>
        </p:nvSpPr>
        <p:spPr>
          <a:xfrm>
            <a:off x="80678" y="60517"/>
            <a:ext cx="988308" cy="927932"/>
          </a:xfrm>
          <a:prstGeom prst="rect">
            <a:avLst/>
          </a:prstGeom>
          <a:solidFill>
            <a:schemeClr val="lt1"/>
          </a:solidFill>
          <a:ln>
            <a:noFill/>
          </a:ln>
        </p:spPr>
        <p:txBody>
          <a:bodyPr anchorCtr="0" anchor="b" bIns="67200" lIns="67200" spcFirstLastPara="1" rIns="67200" wrap="square" tIns="67200">
            <a:noAutofit/>
          </a:bodyPr>
          <a:lstStyle/>
          <a:p>
            <a:pPr indent="0" lvl="0" marL="0" marR="0" rtl="0" algn="r">
              <a:lnSpc>
                <a:spcPct val="100000"/>
              </a:lnSpc>
              <a:spcBef>
                <a:spcPts val="0"/>
              </a:spcBef>
              <a:spcAft>
                <a:spcPts val="0"/>
              </a:spcAft>
              <a:buClr>
                <a:srgbClr val="000000"/>
              </a:buClr>
              <a:buSzPts val="881"/>
              <a:buFont typeface="Arial"/>
              <a:buNone/>
            </a:pPr>
            <a:r>
              <a:t/>
            </a:r>
            <a:endParaRPr b="0" i="0" sz="881" u="none" cap="none" strike="noStrike">
              <a:solidFill>
                <a:schemeClr val="lt1"/>
              </a:solidFill>
              <a:latin typeface="Quattrocento Sans"/>
              <a:ea typeface="Quattrocento Sans"/>
              <a:cs typeface="Quattrocento Sans"/>
              <a:sym typeface="Quattrocento Sans"/>
            </a:endParaRPr>
          </a:p>
        </p:txBody>
      </p:sp>
      <p:sp>
        <p:nvSpPr>
          <p:cNvPr id="385" name="Google Shape;385;p61"/>
          <p:cNvSpPr txBox="1"/>
          <p:nvPr>
            <p:ph type="title"/>
          </p:nvPr>
        </p:nvSpPr>
        <p:spPr>
          <a:xfrm>
            <a:off x="201696" y="214786"/>
            <a:ext cx="8740142" cy="695955"/>
          </a:xfrm>
          <a:prstGeom prst="rect">
            <a:avLst/>
          </a:prstGeom>
          <a:noFill/>
          <a:ln>
            <a:noFill/>
          </a:ln>
        </p:spPr>
        <p:txBody>
          <a:bodyPr anchorCtr="0" anchor="t" bIns="91425" lIns="146300" spcFirstLastPara="1" rIns="146300" wrap="square" tIns="91425">
            <a:noAutofit/>
          </a:bodyPr>
          <a:lstStyle>
            <a:lvl1pPr lvl="0" marR="0" algn="l">
              <a:lnSpc>
                <a:spcPct val="90000"/>
              </a:lnSpc>
              <a:spcBef>
                <a:spcPts val="0"/>
              </a:spcBef>
              <a:spcAft>
                <a:spcPts val="0"/>
              </a:spcAft>
              <a:buClr>
                <a:schemeClr val="dk2"/>
              </a:buClr>
              <a:buSzPts val="5094"/>
              <a:buFont typeface="Quattrocento Sans"/>
              <a:buNone/>
              <a:defRPr b="0" i="0" sz="3821" u="none" cap="none" strike="noStrike">
                <a:solidFill>
                  <a:schemeClr val="dk2"/>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 ">
  <p:cSld name="Title | Sub ">
    <p:spTree>
      <p:nvGrpSpPr>
        <p:cNvPr id="386" name="Shape 386"/>
        <p:cNvGrpSpPr/>
        <p:nvPr/>
      </p:nvGrpSpPr>
      <p:grpSpPr>
        <a:xfrm>
          <a:off x="0" y="0"/>
          <a:ext cx="0" cy="0"/>
          <a:chOff x="0" y="0"/>
          <a:chExt cx="0" cy="0"/>
        </a:xfrm>
      </p:grpSpPr>
      <p:sp>
        <p:nvSpPr>
          <p:cNvPr id="387" name="Google Shape;387;p62"/>
          <p:cNvSpPr txBox="1"/>
          <p:nvPr>
            <p:ph type="title"/>
          </p:nvPr>
        </p:nvSpPr>
        <p:spPr>
          <a:xfrm>
            <a:off x="201930" y="217134"/>
            <a:ext cx="8741880" cy="674749"/>
          </a:xfrm>
          <a:prstGeom prst="rect">
            <a:avLst/>
          </a:prstGeom>
          <a:noFill/>
          <a:ln>
            <a:noFill/>
          </a:ln>
        </p:spPr>
        <p:txBody>
          <a:bodyPr anchorCtr="0" anchor="t" bIns="91425" lIns="146300" spcFirstLastPara="1" rIns="146300" wrap="square" tIns="91425">
            <a:noAutofit/>
          </a:bodyPr>
          <a:lstStyle>
            <a:lvl1pPr lvl="0" marR="0" algn="l">
              <a:lnSpc>
                <a:spcPct val="90000"/>
              </a:lnSpc>
              <a:spcBef>
                <a:spcPts val="0"/>
              </a:spcBef>
              <a:spcAft>
                <a:spcPts val="0"/>
              </a:spcAft>
              <a:buClr>
                <a:schemeClr val="dk1"/>
              </a:buClr>
              <a:buSzPts val="4703"/>
              <a:buFont typeface="Quattrocento Sans"/>
              <a:buNone/>
              <a:defRPr b="0" i="0" sz="3527" u="none" cap="none" strike="noStrik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
        <p:nvSpPr>
          <p:cNvPr id="388" name="Google Shape;388;p62"/>
          <p:cNvSpPr txBox="1"/>
          <p:nvPr>
            <p:ph idx="1" type="body"/>
          </p:nvPr>
        </p:nvSpPr>
        <p:spPr>
          <a:xfrm>
            <a:off x="200763" y="722611"/>
            <a:ext cx="8741309" cy="420968"/>
          </a:xfrm>
          <a:prstGeom prst="rect">
            <a:avLst/>
          </a:prstGeom>
          <a:noFill/>
          <a:ln>
            <a:noFill/>
          </a:ln>
        </p:spPr>
        <p:txBody>
          <a:bodyPr anchorCtr="0" anchor="t" bIns="91425" lIns="146300" spcFirstLastPara="1" rIns="146300" wrap="square" tIns="91425">
            <a:noAutofit/>
          </a:bodyPr>
          <a:lstStyle>
            <a:lvl1pPr indent="-228600" lvl="0" marL="457200" marR="0" algn="l">
              <a:lnSpc>
                <a:spcPct val="90000"/>
              </a:lnSpc>
              <a:spcBef>
                <a:spcPts val="412"/>
              </a:spcBef>
              <a:spcAft>
                <a:spcPts val="0"/>
              </a:spcAft>
              <a:buClr>
                <a:schemeClr val="dk2"/>
              </a:buClr>
              <a:buSzPts val="2471"/>
              <a:buFont typeface="Arial"/>
              <a:buNone/>
              <a:defRPr b="0" i="0" sz="2059" u="none" cap="none" strike="noStrike">
                <a:solidFill>
                  <a:schemeClr val="dk2"/>
                </a:solidFill>
                <a:latin typeface="Quattrocento Sans"/>
                <a:ea typeface="Quattrocento Sans"/>
                <a:cs typeface="Quattrocento Sans"/>
                <a:sym typeface="Quattrocento Sans"/>
              </a:defRPr>
            </a:lvl1pPr>
            <a:lvl2pPr indent="-228600" lvl="1" marL="914400" marR="0" algn="l">
              <a:lnSpc>
                <a:spcPct val="90000"/>
              </a:lnSpc>
              <a:spcBef>
                <a:spcPts val="353"/>
              </a:spcBef>
              <a:spcAft>
                <a:spcPts val="0"/>
              </a:spcAft>
              <a:buClr>
                <a:schemeClr val="dk1"/>
              </a:buClr>
              <a:buSzPts val="2118"/>
              <a:buFont typeface="Arial"/>
              <a:buNone/>
              <a:defRPr b="0" i="0" sz="1765"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294"/>
              </a:spcBef>
              <a:spcAft>
                <a:spcPts val="0"/>
              </a:spcAft>
              <a:buClr>
                <a:schemeClr val="dk1"/>
              </a:buClr>
              <a:buSzPts val="1765"/>
              <a:buFont typeface="Arial"/>
              <a:buNone/>
              <a:defRPr b="0" i="0" sz="1471"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265"/>
              </a:spcBef>
              <a:spcAft>
                <a:spcPts val="0"/>
              </a:spcAft>
              <a:buClr>
                <a:schemeClr val="dk1"/>
              </a:buClr>
              <a:buSzPts val="1589"/>
              <a:buFont typeface="Arial"/>
              <a:buNone/>
              <a:defRPr b="0" i="0" sz="1324"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265"/>
              </a:spcBef>
              <a:spcAft>
                <a:spcPts val="0"/>
              </a:spcAft>
              <a:buClr>
                <a:schemeClr val="dk1"/>
              </a:buClr>
              <a:buSzPts val="1589"/>
              <a:buFont typeface="Arial"/>
              <a:buNone/>
              <a:defRPr b="0" i="0" sz="1324" u="none" cap="none" strike="noStrike">
                <a:solidFill>
                  <a:schemeClr val="dk1"/>
                </a:solidFill>
                <a:latin typeface="Quattrocento Sans"/>
                <a:ea typeface="Quattrocento Sans"/>
                <a:cs typeface="Quattrocento Sans"/>
                <a:sym typeface="Quattrocento Sans"/>
              </a:defRPr>
            </a:lvl5pPr>
            <a:lvl6pPr indent="-353123" lvl="5" marL="2743200" marR="0" algn="l">
              <a:lnSpc>
                <a:spcPct val="100000"/>
              </a:lnSpc>
              <a:spcBef>
                <a:spcPts val="294"/>
              </a:spcBef>
              <a:spcAft>
                <a:spcPts val="0"/>
              </a:spcAft>
              <a:buClr>
                <a:schemeClr val="dk1"/>
              </a:buClr>
              <a:buSzPts val="1961"/>
              <a:buFont typeface="Arial"/>
              <a:buChar char="•"/>
              <a:defRPr b="0" i="0" sz="1471" u="none" cap="none" strike="noStrike">
                <a:solidFill>
                  <a:schemeClr val="dk1"/>
                </a:solidFill>
                <a:latin typeface="Quattrocento Sans"/>
                <a:ea typeface="Quattrocento Sans"/>
                <a:cs typeface="Quattrocento Sans"/>
                <a:sym typeface="Quattrocento Sans"/>
              </a:defRPr>
            </a:lvl6pPr>
            <a:lvl7pPr indent="-353123" lvl="6" marL="3200400" marR="0" algn="l">
              <a:lnSpc>
                <a:spcPct val="100000"/>
              </a:lnSpc>
              <a:spcBef>
                <a:spcPts val="294"/>
              </a:spcBef>
              <a:spcAft>
                <a:spcPts val="0"/>
              </a:spcAft>
              <a:buClr>
                <a:schemeClr val="dk1"/>
              </a:buClr>
              <a:buSzPts val="1961"/>
              <a:buFont typeface="Arial"/>
              <a:buChar char="•"/>
              <a:defRPr b="0" i="0" sz="1471" u="none" cap="none" strike="noStrike">
                <a:solidFill>
                  <a:schemeClr val="dk1"/>
                </a:solidFill>
                <a:latin typeface="Quattrocento Sans"/>
                <a:ea typeface="Quattrocento Sans"/>
                <a:cs typeface="Quattrocento Sans"/>
                <a:sym typeface="Quattrocento Sans"/>
              </a:defRPr>
            </a:lvl7pPr>
            <a:lvl8pPr indent="-353123" lvl="7" marL="3657600" marR="0" algn="l">
              <a:lnSpc>
                <a:spcPct val="100000"/>
              </a:lnSpc>
              <a:spcBef>
                <a:spcPts val="294"/>
              </a:spcBef>
              <a:spcAft>
                <a:spcPts val="0"/>
              </a:spcAft>
              <a:buClr>
                <a:schemeClr val="dk1"/>
              </a:buClr>
              <a:buSzPts val="1961"/>
              <a:buFont typeface="Arial"/>
              <a:buChar char="•"/>
              <a:defRPr b="0" i="0" sz="1471" u="none" cap="none" strike="noStrike">
                <a:solidFill>
                  <a:schemeClr val="dk1"/>
                </a:solidFill>
                <a:latin typeface="Quattrocento Sans"/>
                <a:ea typeface="Quattrocento Sans"/>
                <a:cs typeface="Quattrocento Sans"/>
                <a:sym typeface="Quattrocento Sans"/>
              </a:defRPr>
            </a:lvl8pPr>
            <a:lvl9pPr indent="-353123" lvl="8" marL="4114800" marR="0" algn="l">
              <a:lnSpc>
                <a:spcPct val="100000"/>
              </a:lnSpc>
              <a:spcBef>
                <a:spcPts val="294"/>
              </a:spcBef>
              <a:spcAft>
                <a:spcPts val="0"/>
              </a:spcAft>
              <a:buClr>
                <a:schemeClr val="dk1"/>
              </a:buClr>
              <a:buSzPts val="1961"/>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89" name="Shape 389"/>
        <p:cNvGrpSpPr/>
        <p:nvPr/>
      </p:nvGrpSpPr>
      <p:grpSpPr>
        <a:xfrm>
          <a:off x="0" y="0"/>
          <a:ext cx="0" cy="0"/>
          <a:chOff x="0" y="0"/>
          <a:chExt cx="0" cy="0"/>
        </a:xfrm>
      </p:grpSpPr>
      <p:sp>
        <p:nvSpPr>
          <p:cNvPr id="390" name="Google Shape;390;p63"/>
          <p:cNvSpPr txBox="1"/>
          <p:nvPr>
            <p:ph type="title"/>
          </p:nvPr>
        </p:nvSpPr>
        <p:spPr>
          <a:xfrm>
            <a:off x="201930" y="217135"/>
            <a:ext cx="8741880" cy="674749"/>
          </a:xfrm>
          <a:prstGeom prst="rect">
            <a:avLst/>
          </a:prstGeom>
          <a:noFill/>
          <a:ln>
            <a:noFill/>
          </a:ln>
        </p:spPr>
        <p:txBody>
          <a:bodyPr anchorCtr="0" anchor="t" bIns="91425" lIns="146300" spcFirstLastPara="1" rIns="146300" wrap="square" tIns="91425">
            <a:noAutofit/>
          </a:bodyPr>
          <a:lstStyle>
            <a:lvl1pPr lvl="0" marR="0" algn="l">
              <a:lnSpc>
                <a:spcPct val="90000"/>
              </a:lnSpc>
              <a:spcBef>
                <a:spcPts val="0"/>
              </a:spcBef>
              <a:spcAft>
                <a:spcPts val="0"/>
              </a:spcAft>
              <a:buClr>
                <a:schemeClr val="dk1"/>
              </a:buClr>
              <a:buSzPts val="4703"/>
              <a:buFont typeface="Quattrocento Sans"/>
              <a:buNone/>
              <a:defRPr b="0" i="0" sz="3527" u="none" cap="none" strike="noStrike">
                <a:solidFill>
                  <a:schemeClr val="dk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
        <p:nvSpPr>
          <p:cNvPr id="391" name="Google Shape;391;p63"/>
          <p:cNvSpPr/>
          <p:nvPr/>
        </p:nvSpPr>
        <p:spPr>
          <a:xfrm>
            <a:off x="0" y="1094014"/>
            <a:ext cx="9144000" cy="4049486"/>
          </a:xfrm>
          <a:prstGeom prst="rect">
            <a:avLst/>
          </a:prstGeom>
          <a:solidFill>
            <a:srgbClr val="F7F7F7"/>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p:cSld name="Code">
    <p:spTree>
      <p:nvGrpSpPr>
        <p:cNvPr id="392" name="Shape 392"/>
        <p:cNvGrpSpPr/>
        <p:nvPr/>
      </p:nvGrpSpPr>
      <p:grpSpPr>
        <a:xfrm>
          <a:off x="0" y="0"/>
          <a:ext cx="0" cy="0"/>
          <a:chOff x="0" y="0"/>
          <a:chExt cx="0" cy="0"/>
        </a:xfrm>
      </p:grpSpPr>
      <p:grpSp>
        <p:nvGrpSpPr>
          <p:cNvPr id="393" name="Google Shape;393;p64"/>
          <p:cNvGrpSpPr/>
          <p:nvPr/>
        </p:nvGrpSpPr>
        <p:grpSpPr>
          <a:xfrm>
            <a:off x="62748" y="1971858"/>
            <a:ext cx="9007397" cy="132478"/>
            <a:chOff x="83663" y="2532000"/>
            <a:chExt cx="12009863" cy="176637"/>
          </a:xfrm>
        </p:grpSpPr>
        <p:sp>
          <p:nvSpPr>
            <p:cNvPr id="394" name="Google Shape;394;p64"/>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 name="Google Shape;395;p64"/>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 name="Google Shape;396;p64"/>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 name="Google Shape;397;p64"/>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 name="Google Shape;398;p64"/>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9" name="Google Shape;399;p64"/>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0" name="Google Shape;400;p64"/>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1" name="Google Shape;401;p64"/>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2" name="Google Shape;402;p64"/>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3" name="Google Shape;403;p64"/>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4" name="Google Shape;404;p64"/>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5" name="Google Shape;405;p64"/>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6" name="Google Shape;406;p64"/>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7" name="Google Shape;407;p64"/>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8" name="Google Shape;408;p64"/>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09" name="Google Shape;409;p64"/>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0" name="Google Shape;410;p64"/>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1" name="Google Shape;411;p64"/>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2" name="Google Shape;412;p64"/>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3" name="Google Shape;413;p64"/>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4" name="Google Shape;414;p64"/>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5" name="Google Shape;415;p64"/>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6" name="Google Shape;416;p64"/>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7" name="Google Shape;417;p64"/>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8" name="Google Shape;418;p64"/>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19" name="Google Shape;419;p64"/>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0" name="Google Shape;420;p64"/>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1" name="Google Shape;421;p64"/>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2" name="Google Shape;422;p64"/>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3" name="Google Shape;423;p64"/>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4" name="Google Shape;424;p64"/>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5" name="Google Shape;425;p64"/>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6" name="Google Shape;426;p64"/>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7" name="Google Shape;427;p64"/>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8" name="Google Shape;428;p64"/>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29" name="Google Shape;429;p64"/>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0" name="Google Shape;430;p64"/>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1" name="Google Shape;431;p64"/>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2" name="Google Shape;432;p64"/>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3" name="Google Shape;433;p64"/>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4" name="Google Shape;434;p64"/>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5" name="Google Shape;435;p64"/>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6" name="Google Shape;436;p64"/>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7" name="Google Shape;437;p64"/>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8" name="Google Shape;438;p64"/>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39" name="Google Shape;439;p64"/>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0" name="Google Shape;440;p64"/>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1" name="Google Shape;441;p64"/>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2" name="Google Shape;442;p64"/>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3" name="Google Shape;443;p64"/>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4" name="Google Shape;444;p64"/>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5" name="Google Shape;445;p64"/>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6" name="Google Shape;446;p64"/>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7" name="Google Shape;447;p64"/>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8" name="Google Shape;448;p64"/>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49" name="Google Shape;449;p64"/>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0" name="Google Shape;450;p64"/>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1" name="Google Shape;451;p64"/>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2" name="Google Shape;452;p64"/>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3" name="Google Shape;453;p64"/>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4" name="Google Shape;454;p64"/>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5" name="Google Shape;455;p64"/>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6" name="Google Shape;456;p64"/>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7" name="Google Shape;457;p64"/>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8" name="Google Shape;458;p64"/>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59" name="Google Shape;459;p64"/>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0" name="Google Shape;460;p64"/>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1" name="Google Shape;461;p64"/>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2" name="Google Shape;462;p64"/>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3" name="Google Shape;463;p64"/>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4" name="Google Shape;464;p64"/>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5" name="Google Shape;465;p64"/>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6" name="Google Shape;466;p64"/>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67" name="Google Shape;467;p64"/>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468" name="Google Shape;468;p64"/>
          <p:cNvGrpSpPr/>
          <p:nvPr/>
        </p:nvGrpSpPr>
        <p:grpSpPr>
          <a:xfrm>
            <a:off x="62748" y="2185634"/>
            <a:ext cx="9007398" cy="132478"/>
            <a:chOff x="83663" y="2829776"/>
            <a:chExt cx="12009864" cy="176637"/>
          </a:xfrm>
        </p:grpSpPr>
        <p:sp>
          <p:nvSpPr>
            <p:cNvPr id="469" name="Google Shape;469;p64"/>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0" name="Google Shape;470;p64"/>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1" name="Google Shape;471;p64"/>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2" name="Google Shape;472;p64"/>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3" name="Google Shape;473;p64"/>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4" name="Google Shape;474;p64"/>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5" name="Google Shape;475;p64"/>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6" name="Google Shape;476;p64"/>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7" name="Google Shape;477;p64"/>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8" name="Google Shape;478;p64"/>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79" name="Google Shape;479;p64"/>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0" name="Google Shape;480;p64"/>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1" name="Google Shape;481;p64"/>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2" name="Google Shape;482;p64"/>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3" name="Google Shape;483;p64"/>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4" name="Google Shape;484;p64"/>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5" name="Google Shape;485;p64"/>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6" name="Google Shape;486;p64"/>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7" name="Google Shape;487;p64"/>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8" name="Google Shape;488;p64"/>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89" name="Google Shape;489;p64"/>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0" name="Google Shape;490;p64"/>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1" name="Google Shape;491;p64"/>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2" name="Google Shape;492;p64"/>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3" name="Google Shape;493;p64"/>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4" name="Google Shape;494;p64"/>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5" name="Google Shape;495;p64"/>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6" name="Google Shape;496;p64"/>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7" name="Google Shape;497;p64"/>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8" name="Google Shape;498;p64"/>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499" name="Google Shape;499;p64"/>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0" name="Google Shape;500;p64"/>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1" name="Google Shape;501;p64"/>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2" name="Google Shape;502;p64"/>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3" name="Google Shape;503;p64"/>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4" name="Google Shape;504;p64"/>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5" name="Google Shape;505;p64"/>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6" name="Google Shape;506;p64"/>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7" name="Google Shape;507;p64"/>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8" name="Google Shape;508;p64"/>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09" name="Google Shape;509;p64"/>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0" name="Google Shape;510;p64"/>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1" name="Google Shape;511;p64"/>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2" name="Google Shape;512;p64"/>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3" name="Google Shape;513;p64"/>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4" name="Google Shape;514;p64"/>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5" name="Google Shape;515;p64"/>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6" name="Google Shape;516;p64"/>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7" name="Google Shape;517;p64"/>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8" name="Google Shape;518;p64"/>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19" name="Google Shape;519;p64"/>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0" name="Google Shape;520;p64"/>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1" name="Google Shape;521;p64"/>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2" name="Google Shape;522;p64"/>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3" name="Google Shape;523;p64"/>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4" name="Google Shape;524;p64"/>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5" name="Google Shape;525;p64"/>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6" name="Google Shape;526;p64"/>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7" name="Google Shape;527;p64"/>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8" name="Google Shape;528;p64"/>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29" name="Google Shape;529;p64"/>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0" name="Google Shape;530;p64"/>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1" name="Google Shape;531;p64"/>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2" name="Google Shape;532;p64"/>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3" name="Google Shape;533;p64"/>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4" name="Google Shape;534;p64"/>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5" name="Google Shape;535;p64"/>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6" name="Google Shape;536;p64"/>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7" name="Google Shape;537;p64"/>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8" name="Google Shape;538;p64"/>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39" name="Google Shape;539;p64"/>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0" name="Google Shape;540;p64"/>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1" name="Google Shape;541;p64"/>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2" name="Google Shape;542;p64"/>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543" name="Google Shape;543;p64"/>
          <p:cNvGrpSpPr/>
          <p:nvPr/>
        </p:nvGrpSpPr>
        <p:grpSpPr>
          <a:xfrm>
            <a:off x="62748" y="2399409"/>
            <a:ext cx="9007397" cy="132478"/>
            <a:chOff x="83663" y="3120085"/>
            <a:chExt cx="12009863" cy="176637"/>
          </a:xfrm>
        </p:grpSpPr>
        <p:sp>
          <p:nvSpPr>
            <p:cNvPr id="544" name="Google Shape;544;p64"/>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5" name="Google Shape;545;p64"/>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6" name="Google Shape;546;p64"/>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7" name="Google Shape;547;p64"/>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8" name="Google Shape;548;p64"/>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49" name="Google Shape;549;p64"/>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0" name="Google Shape;550;p64"/>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1" name="Google Shape;551;p64"/>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2" name="Google Shape;552;p64"/>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3" name="Google Shape;553;p64"/>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4" name="Google Shape;554;p64"/>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5" name="Google Shape;555;p64"/>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6" name="Google Shape;556;p64"/>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7" name="Google Shape;557;p64"/>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8" name="Google Shape;558;p64"/>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59" name="Google Shape;559;p64"/>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0" name="Google Shape;560;p64"/>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1" name="Google Shape;561;p64"/>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2" name="Google Shape;562;p64"/>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3" name="Google Shape;563;p64"/>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4" name="Google Shape;564;p64"/>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5" name="Google Shape;565;p64"/>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6" name="Google Shape;566;p64"/>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7" name="Google Shape;567;p64"/>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8" name="Google Shape;568;p64"/>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69" name="Google Shape;569;p64"/>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0" name="Google Shape;570;p64"/>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1" name="Google Shape;571;p64"/>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2" name="Google Shape;572;p64"/>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3" name="Google Shape;573;p64"/>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4" name="Google Shape;574;p64"/>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5" name="Google Shape;575;p64"/>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6" name="Google Shape;576;p64"/>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7" name="Google Shape;577;p64"/>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8" name="Google Shape;578;p64"/>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79" name="Google Shape;579;p64"/>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0" name="Google Shape;580;p64"/>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1" name="Google Shape;581;p64"/>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2" name="Google Shape;582;p64"/>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3" name="Google Shape;583;p64"/>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4" name="Google Shape;584;p64"/>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5" name="Google Shape;585;p64"/>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6" name="Google Shape;586;p64"/>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7" name="Google Shape;587;p64"/>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8" name="Google Shape;588;p64"/>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89" name="Google Shape;589;p64"/>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0" name="Google Shape;590;p64"/>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1" name="Google Shape;591;p64"/>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2" name="Google Shape;592;p64"/>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3" name="Google Shape;593;p64"/>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4" name="Google Shape;594;p64"/>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5" name="Google Shape;595;p64"/>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6" name="Google Shape;596;p64"/>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7" name="Google Shape;597;p64"/>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8" name="Google Shape;598;p64"/>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599" name="Google Shape;599;p64"/>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0" name="Google Shape;600;p64"/>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1" name="Google Shape;601;p64"/>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2" name="Google Shape;602;p64"/>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3" name="Google Shape;603;p64"/>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4" name="Google Shape;604;p64"/>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5" name="Google Shape;605;p64"/>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6" name="Google Shape;606;p64"/>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7" name="Google Shape;607;p64"/>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8" name="Google Shape;608;p64"/>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09" name="Google Shape;609;p64"/>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0" name="Google Shape;610;p64"/>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1" name="Google Shape;611;p64"/>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2" name="Google Shape;612;p64"/>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3" name="Google Shape;613;p64"/>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4" name="Google Shape;614;p64"/>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5" name="Google Shape;615;p64"/>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6" name="Google Shape;616;p64"/>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17" name="Google Shape;617;p64"/>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618" name="Google Shape;618;p64"/>
          <p:cNvGrpSpPr/>
          <p:nvPr/>
        </p:nvGrpSpPr>
        <p:grpSpPr>
          <a:xfrm>
            <a:off x="62749" y="1330532"/>
            <a:ext cx="9007398" cy="132478"/>
            <a:chOff x="83664" y="1663922"/>
            <a:chExt cx="12009863" cy="176637"/>
          </a:xfrm>
        </p:grpSpPr>
        <p:sp>
          <p:nvSpPr>
            <p:cNvPr id="619" name="Google Shape;619;p64"/>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0" name="Google Shape;620;p64"/>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1" name="Google Shape;621;p64"/>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2" name="Google Shape;622;p64"/>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3" name="Google Shape;623;p64"/>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4" name="Google Shape;624;p64"/>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5" name="Google Shape;625;p64"/>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6" name="Google Shape;626;p64"/>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7" name="Google Shape;627;p64"/>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8" name="Google Shape;628;p64"/>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29" name="Google Shape;629;p64"/>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0" name="Google Shape;630;p64"/>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1" name="Google Shape;631;p64"/>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2" name="Google Shape;632;p64"/>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3" name="Google Shape;633;p64"/>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4" name="Google Shape;634;p64"/>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5" name="Google Shape;635;p64"/>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6" name="Google Shape;636;p64"/>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7" name="Google Shape;637;p64"/>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8" name="Google Shape;638;p64"/>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39" name="Google Shape;639;p64"/>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0" name="Google Shape;640;p64"/>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1" name="Google Shape;641;p64"/>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2" name="Google Shape;642;p64"/>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3" name="Google Shape;643;p64"/>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4" name="Google Shape;644;p64"/>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5" name="Google Shape;645;p64"/>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6" name="Google Shape;646;p64"/>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7" name="Google Shape;647;p64"/>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8" name="Google Shape;648;p64"/>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49" name="Google Shape;649;p64"/>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0" name="Google Shape;650;p64"/>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1" name="Google Shape;651;p64"/>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2" name="Google Shape;652;p64"/>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3" name="Google Shape;653;p64"/>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4" name="Google Shape;654;p64"/>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5" name="Google Shape;655;p64"/>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6" name="Google Shape;656;p64"/>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7" name="Google Shape;657;p64"/>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8" name="Google Shape;658;p64"/>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59" name="Google Shape;659;p64"/>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0" name="Google Shape;660;p64"/>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1" name="Google Shape;661;p64"/>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2" name="Google Shape;662;p64"/>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3" name="Google Shape;663;p64"/>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4" name="Google Shape;664;p64"/>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5" name="Google Shape;665;p64"/>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6" name="Google Shape;666;p64"/>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7" name="Google Shape;667;p64"/>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8" name="Google Shape;668;p64"/>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69" name="Google Shape;669;p64"/>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0" name="Google Shape;670;p64"/>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1" name="Google Shape;671;p64"/>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2" name="Google Shape;672;p64"/>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3" name="Google Shape;673;p64"/>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4" name="Google Shape;674;p64"/>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5" name="Google Shape;675;p64"/>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6" name="Google Shape;676;p64"/>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7" name="Google Shape;677;p64"/>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8" name="Google Shape;678;p64"/>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79" name="Google Shape;679;p64"/>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0" name="Google Shape;680;p64"/>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1" name="Google Shape;681;p64"/>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2" name="Google Shape;682;p64"/>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3" name="Google Shape;683;p64"/>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4" name="Google Shape;684;p64"/>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5" name="Google Shape;685;p64"/>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6" name="Google Shape;686;p64"/>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7" name="Google Shape;687;p64"/>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8" name="Google Shape;688;p64"/>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89" name="Google Shape;689;p64"/>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0" name="Google Shape;690;p64"/>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1" name="Google Shape;691;p64"/>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2" name="Google Shape;692;p64"/>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693" name="Google Shape;693;p64"/>
          <p:cNvGrpSpPr/>
          <p:nvPr/>
        </p:nvGrpSpPr>
        <p:grpSpPr>
          <a:xfrm>
            <a:off x="62748" y="1544307"/>
            <a:ext cx="9007398" cy="132478"/>
            <a:chOff x="83663" y="1961698"/>
            <a:chExt cx="12009864" cy="176637"/>
          </a:xfrm>
        </p:grpSpPr>
        <p:sp>
          <p:nvSpPr>
            <p:cNvPr id="694" name="Google Shape;694;p64"/>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5" name="Google Shape;695;p64"/>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6" name="Google Shape;696;p64"/>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7" name="Google Shape;697;p64"/>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8" name="Google Shape;698;p64"/>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699" name="Google Shape;699;p64"/>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0" name="Google Shape;700;p64"/>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1" name="Google Shape;701;p64"/>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2" name="Google Shape;702;p64"/>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3" name="Google Shape;703;p64"/>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4" name="Google Shape;704;p64"/>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5" name="Google Shape;705;p64"/>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6" name="Google Shape;706;p64"/>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7" name="Google Shape;707;p64"/>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8" name="Google Shape;708;p64"/>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09" name="Google Shape;709;p64"/>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0" name="Google Shape;710;p64"/>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1" name="Google Shape;711;p64"/>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2" name="Google Shape;712;p64"/>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3" name="Google Shape;713;p64"/>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4" name="Google Shape;714;p64"/>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5" name="Google Shape;715;p64"/>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6" name="Google Shape;716;p64"/>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7" name="Google Shape;717;p64"/>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8" name="Google Shape;718;p64"/>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19" name="Google Shape;719;p64"/>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0" name="Google Shape;720;p64"/>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1" name="Google Shape;721;p64"/>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2" name="Google Shape;722;p64"/>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3" name="Google Shape;723;p64"/>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4" name="Google Shape;724;p64"/>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5" name="Google Shape;725;p64"/>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6" name="Google Shape;726;p64"/>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7" name="Google Shape;727;p64"/>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8" name="Google Shape;728;p64"/>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29" name="Google Shape;729;p64"/>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0" name="Google Shape;730;p64"/>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1" name="Google Shape;731;p64"/>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2" name="Google Shape;732;p64"/>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3" name="Google Shape;733;p64"/>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4" name="Google Shape;734;p64"/>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5" name="Google Shape;735;p64"/>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6" name="Google Shape;736;p64"/>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7" name="Google Shape;737;p64"/>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8" name="Google Shape;738;p64"/>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39" name="Google Shape;739;p64"/>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0" name="Google Shape;740;p64"/>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1" name="Google Shape;741;p64"/>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2" name="Google Shape;742;p64"/>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3" name="Google Shape;743;p64"/>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4" name="Google Shape;744;p64"/>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5" name="Google Shape;745;p64"/>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6" name="Google Shape;746;p64"/>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7" name="Google Shape;747;p64"/>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8" name="Google Shape;748;p64"/>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49" name="Google Shape;749;p64"/>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0" name="Google Shape;750;p64"/>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1" name="Google Shape;751;p64"/>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2" name="Google Shape;752;p64"/>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3" name="Google Shape;753;p64"/>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4" name="Google Shape;754;p64"/>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5" name="Google Shape;755;p64"/>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6" name="Google Shape;756;p64"/>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7" name="Google Shape;757;p64"/>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8" name="Google Shape;758;p64"/>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59" name="Google Shape;759;p64"/>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0" name="Google Shape;760;p64"/>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1" name="Google Shape;761;p64"/>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2" name="Google Shape;762;p64"/>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3" name="Google Shape;763;p64"/>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4" name="Google Shape;764;p64"/>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5" name="Google Shape;765;p64"/>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6" name="Google Shape;766;p64"/>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67" name="Google Shape;767;p64"/>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768" name="Google Shape;768;p64"/>
          <p:cNvGrpSpPr/>
          <p:nvPr/>
        </p:nvGrpSpPr>
        <p:grpSpPr>
          <a:xfrm>
            <a:off x="62749" y="1758083"/>
            <a:ext cx="9007398" cy="132478"/>
            <a:chOff x="83664" y="2252007"/>
            <a:chExt cx="12009863" cy="176637"/>
          </a:xfrm>
        </p:grpSpPr>
        <p:sp>
          <p:nvSpPr>
            <p:cNvPr id="769" name="Google Shape;769;p64"/>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0" name="Google Shape;770;p64"/>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1" name="Google Shape;771;p64"/>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2" name="Google Shape;772;p64"/>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3" name="Google Shape;773;p64"/>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4" name="Google Shape;774;p64"/>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5" name="Google Shape;775;p64"/>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6" name="Google Shape;776;p64"/>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7" name="Google Shape;777;p64"/>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8" name="Google Shape;778;p64"/>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79" name="Google Shape;779;p64"/>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0" name="Google Shape;780;p64"/>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1" name="Google Shape;781;p64"/>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2" name="Google Shape;782;p64"/>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3" name="Google Shape;783;p64"/>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4" name="Google Shape;784;p64"/>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5" name="Google Shape;785;p64"/>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6" name="Google Shape;786;p64"/>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7" name="Google Shape;787;p64"/>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8" name="Google Shape;788;p64"/>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89" name="Google Shape;789;p64"/>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0" name="Google Shape;790;p64"/>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1" name="Google Shape;791;p64"/>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2" name="Google Shape;792;p64"/>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3" name="Google Shape;793;p64"/>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4" name="Google Shape;794;p64"/>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5" name="Google Shape;795;p64"/>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6" name="Google Shape;796;p64"/>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7" name="Google Shape;797;p64"/>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8" name="Google Shape;798;p64"/>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799" name="Google Shape;799;p64"/>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0" name="Google Shape;800;p64"/>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1" name="Google Shape;801;p64"/>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2" name="Google Shape;802;p64"/>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3" name="Google Shape;803;p64"/>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4" name="Google Shape;804;p64"/>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5" name="Google Shape;805;p64"/>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6" name="Google Shape;806;p64"/>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7" name="Google Shape;807;p64"/>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8" name="Google Shape;808;p64"/>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09" name="Google Shape;809;p64"/>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0" name="Google Shape;810;p64"/>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1" name="Google Shape;811;p64"/>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2" name="Google Shape;812;p64"/>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3" name="Google Shape;813;p64"/>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4" name="Google Shape;814;p64"/>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5" name="Google Shape;815;p64"/>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6" name="Google Shape;816;p64"/>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7" name="Google Shape;817;p64"/>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8" name="Google Shape;818;p64"/>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19" name="Google Shape;819;p64"/>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0" name="Google Shape;820;p64"/>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1" name="Google Shape;821;p64"/>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2" name="Google Shape;822;p64"/>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3" name="Google Shape;823;p64"/>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4" name="Google Shape;824;p64"/>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5" name="Google Shape;825;p64"/>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6" name="Google Shape;826;p64"/>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7" name="Google Shape;827;p64"/>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8" name="Google Shape;828;p64"/>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29" name="Google Shape;829;p64"/>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0" name="Google Shape;830;p64"/>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1" name="Google Shape;831;p64"/>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2" name="Google Shape;832;p64"/>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3" name="Google Shape;833;p64"/>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4" name="Google Shape;834;p64"/>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5" name="Google Shape;835;p64"/>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6" name="Google Shape;836;p64"/>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7" name="Google Shape;837;p64"/>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8" name="Google Shape;838;p64"/>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39" name="Google Shape;839;p64"/>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0" name="Google Shape;840;p64"/>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1" name="Google Shape;841;p64"/>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2" name="Google Shape;842;p64"/>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843" name="Google Shape;843;p64"/>
          <p:cNvGrpSpPr/>
          <p:nvPr/>
        </p:nvGrpSpPr>
        <p:grpSpPr>
          <a:xfrm>
            <a:off x="62748" y="689205"/>
            <a:ext cx="9007397" cy="132478"/>
            <a:chOff x="83663" y="795844"/>
            <a:chExt cx="12009863" cy="176637"/>
          </a:xfrm>
        </p:grpSpPr>
        <p:sp>
          <p:nvSpPr>
            <p:cNvPr id="844" name="Google Shape;844;p64"/>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5" name="Google Shape;845;p64"/>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6" name="Google Shape;846;p64"/>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7" name="Google Shape;847;p64"/>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8" name="Google Shape;848;p64"/>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49" name="Google Shape;849;p64"/>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0" name="Google Shape;850;p64"/>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1" name="Google Shape;851;p64"/>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2" name="Google Shape;852;p64"/>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3" name="Google Shape;853;p64"/>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4" name="Google Shape;854;p64"/>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5" name="Google Shape;855;p64"/>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6" name="Google Shape;856;p64"/>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7" name="Google Shape;857;p64"/>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8" name="Google Shape;858;p64"/>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59" name="Google Shape;859;p64"/>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0" name="Google Shape;860;p64"/>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1" name="Google Shape;861;p64"/>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2" name="Google Shape;862;p64"/>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3" name="Google Shape;863;p64"/>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4" name="Google Shape;864;p64"/>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5" name="Google Shape;865;p64"/>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6" name="Google Shape;866;p64"/>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7" name="Google Shape;867;p64"/>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8" name="Google Shape;868;p64"/>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69" name="Google Shape;869;p64"/>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0" name="Google Shape;870;p64"/>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1" name="Google Shape;871;p64"/>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2" name="Google Shape;872;p64"/>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3" name="Google Shape;873;p64"/>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4" name="Google Shape;874;p64"/>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5" name="Google Shape;875;p64"/>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6" name="Google Shape;876;p64"/>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7" name="Google Shape;877;p64"/>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8" name="Google Shape;878;p64"/>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79" name="Google Shape;879;p64"/>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0" name="Google Shape;880;p64"/>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1" name="Google Shape;881;p64"/>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2" name="Google Shape;882;p64"/>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3" name="Google Shape;883;p64"/>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4" name="Google Shape;884;p64"/>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5" name="Google Shape;885;p64"/>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6" name="Google Shape;886;p64"/>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7" name="Google Shape;887;p64"/>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8" name="Google Shape;888;p64"/>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89" name="Google Shape;889;p64"/>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0" name="Google Shape;890;p64"/>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1" name="Google Shape;891;p64"/>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2" name="Google Shape;892;p64"/>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3" name="Google Shape;893;p64"/>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4" name="Google Shape;894;p64"/>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5" name="Google Shape;895;p64"/>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6" name="Google Shape;896;p64"/>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7" name="Google Shape;897;p64"/>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8" name="Google Shape;898;p64"/>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899" name="Google Shape;899;p64"/>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0" name="Google Shape;900;p64"/>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1" name="Google Shape;901;p64"/>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2" name="Google Shape;902;p64"/>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3" name="Google Shape;903;p64"/>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4" name="Google Shape;904;p64"/>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5" name="Google Shape;905;p64"/>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6" name="Google Shape;906;p64"/>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7" name="Google Shape;907;p64"/>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8" name="Google Shape;908;p64"/>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09" name="Google Shape;909;p64"/>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0" name="Google Shape;910;p64"/>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1" name="Google Shape;911;p64"/>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2" name="Google Shape;912;p64"/>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3" name="Google Shape;913;p64"/>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4" name="Google Shape;914;p64"/>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5" name="Google Shape;915;p64"/>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6" name="Google Shape;916;p64"/>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17" name="Google Shape;917;p64"/>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918" name="Google Shape;918;p64"/>
          <p:cNvGrpSpPr/>
          <p:nvPr/>
        </p:nvGrpSpPr>
        <p:grpSpPr>
          <a:xfrm>
            <a:off x="62748" y="902981"/>
            <a:ext cx="9007398" cy="132478"/>
            <a:chOff x="83663" y="1093620"/>
            <a:chExt cx="12009864" cy="176637"/>
          </a:xfrm>
        </p:grpSpPr>
        <p:sp>
          <p:nvSpPr>
            <p:cNvPr id="919" name="Google Shape;919;p64"/>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0" name="Google Shape;920;p64"/>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1" name="Google Shape;921;p64"/>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2" name="Google Shape;922;p64"/>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3" name="Google Shape;923;p64"/>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4" name="Google Shape;924;p64"/>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5" name="Google Shape;925;p64"/>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6" name="Google Shape;926;p64"/>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7" name="Google Shape;927;p64"/>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8" name="Google Shape;928;p64"/>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29" name="Google Shape;929;p64"/>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0" name="Google Shape;930;p64"/>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1" name="Google Shape;931;p64"/>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2" name="Google Shape;932;p64"/>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3" name="Google Shape;933;p64"/>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4" name="Google Shape;934;p64"/>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5" name="Google Shape;935;p64"/>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6" name="Google Shape;936;p64"/>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7" name="Google Shape;937;p64"/>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8" name="Google Shape;938;p64"/>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39" name="Google Shape;939;p64"/>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0" name="Google Shape;940;p64"/>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1" name="Google Shape;941;p64"/>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2" name="Google Shape;942;p64"/>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3" name="Google Shape;943;p64"/>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4" name="Google Shape;944;p64"/>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5" name="Google Shape;945;p64"/>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6" name="Google Shape;946;p64"/>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7" name="Google Shape;947;p64"/>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8" name="Google Shape;948;p64"/>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49" name="Google Shape;949;p64"/>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0" name="Google Shape;950;p64"/>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1" name="Google Shape;951;p64"/>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2" name="Google Shape;952;p64"/>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3" name="Google Shape;953;p64"/>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4" name="Google Shape;954;p64"/>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5" name="Google Shape;955;p64"/>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6" name="Google Shape;956;p64"/>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7" name="Google Shape;957;p64"/>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8" name="Google Shape;958;p64"/>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59" name="Google Shape;959;p64"/>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0" name="Google Shape;960;p64"/>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1" name="Google Shape;961;p64"/>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2" name="Google Shape;962;p64"/>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3" name="Google Shape;963;p64"/>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4" name="Google Shape;964;p64"/>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5" name="Google Shape;965;p64"/>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6" name="Google Shape;966;p64"/>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7" name="Google Shape;967;p64"/>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8" name="Google Shape;968;p64"/>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69" name="Google Shape;969;p64"/>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0" name="Google Shape;970;p64"/>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1" name="Google Shape;971;p64"/>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2" name="Google Shape;972;p64"/>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3" name="Google Shape;973;p64"/>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4" name="Google Shape;974;p64"/>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5" name="Google Shape;975;p64"/>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6" name="Google Shape;976;p64"/>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7" name="Google Shape;977;p64"/>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8" name="Google Shape;978;p64"/>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79" name="Google Shape;979;p64"/>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0" name="Google Shape;980;p64"/>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1" name="Google Shape;981;p64"/>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2" name="Google Shape;982;p64"/>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3" name="Google Shape;983;p64"/>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4" name="Google Shape;984;p64"/>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5" name="Google Shape;985;p64"/>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6" name="Google Shape;986;p64"/>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7" name="Google Shape;987;p64"/>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8" name="Google Shape;988;p64"/>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89" name="Google Shape;989;p64"/>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0" name="Google Shape;990;p64"/>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1" name="Google Shape;991;p64"/>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2" name="Google Shape;992;p64"/>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993" name="Google Shape;993;p64"/>
          <p:cNvGrpSpPr/>
          <p:nvPr/>
        </p:nvGrpSpPr>
        <p:grpSpPr>
          <a:xfrm>
            <a:off x="62748" y="1116756"/>
            <a:ext cx="9007397" cy="132478"/>
            <a:chOff x="83663" y="1383929"/>
            <a:chExt cx="12009863" cy="176637"/>
          </a:xfrm>
        </p:grpSpPr>
        <p:sp>
          <p:nvSpPr>
            <p:cNvPr id="994" name="Google Shape;994;p64"/>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5" name="Google Shape;995;p64"/>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6" name="Google Shape;996;p64"/>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7" name="Google Shape;997;p64"/>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8" name="Google Shape;998;p64"/>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999" name="Google Shape;999;p64"/>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0" name="Google Shape;1000;p64"/>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1" name="Google Shape;1001;p64"/>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2" name="Google Shape;1002;p64"/>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3" name="Google Shape;1003;p64"/>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4" name="Google Shape;1004;p64"/>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5" name="Google Shape;1005;p64"/>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6" name="Google Shape;1006;p64"/>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7" name="Google Shape;1007;p64"/>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8" name="Google Shape;1008;p64"/>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09" name="Google Shape;1009;p64"/>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0" name="Google Shape;1010;p64"/>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1" name="Google Shape;1011;p64"/>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2" name="Google Shape;1012;p64"/>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3" name="Google Shape;1013;p64"/>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4" name="Google Shape;1014;p64"/>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5" name="Google Shape;1015;p64"/>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6" name="Google Shape;1016;p64"/>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7" name="Google Shape;1017;p64"/>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8" name="Google Shape;1018;p64"/>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19" name="Google Shape;1019;p64"/>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0" name="Google Shape;1020;p64"/>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1" name="Google Shape;1021;p64"/>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2" name="Google Shape;1022;p64"/>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3" name="Google Shape;1023;p64"/>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4" name="Google Shape;1024;p64"/>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5" name="Google Shape;1025;p64"/>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6" name="Google Shape;1026;p64"/>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7" name="Google Shape;1027;p64"/>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8" name="Google Shape;1028;p64"/>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29" name="Google Shape;1029;p64"/>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0" name="Google Shape;1030;p64"/>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1" name="Google Shape;1031;p64"/>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2" name="Google Shape;1032;p64"/>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3" name="Google Shape;1033;p64"/>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4" name="Google Shape;1034;p64"/>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5" name="Google Shape;1035;p64"/>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6" name="Google Shape;1036;p64"/>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7" name="Google Shape;1037;p64"/>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8" name="Google Shape;1038;p64"/>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39" name="Google Shape;1039;p64"/>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0" name="Google Shape;1040;p64"/>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1" name="Google Shape;1041;p64"/>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2" name="Google Shape;1042;p64"/>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3" name="Google Shape;1043;p64"/>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4" name="Google Shape;1044;p64"/>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5" name="Google Shape;1045;p64"/>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6" name="Google Shape;1046;p64"/>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7" name="Google Shape;1047;p64"/>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8" name="Google Shape;1048;p64"/>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49" name="Google Shape;1049;p64"/>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0" name="Google Shape;1050;p64"/>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1" name="Google Shape;1051;p64"/>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2" name="Google Shape;1052;p64"/>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3" name="Google Shape;1053;p64"/>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4" name="Google Shape;1054;p64"/>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5" name="Google Shape;1055;p64"/>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6" name="Google Shape;1056;p64"/>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7" name="Google Shape;1057;p64"/>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8" name="Google Shape;1058;p64"/>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59" name="Google Shape;1059;p64"/>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0" name="Google Shape;1060;p64"/>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1" name="Google Shape;1061;p64"/>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2" name="Google Shape;1062;p64"/>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3" name="Google Shape;1063;p64"/>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4" name="Google Shape;1064;p64"/>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5" name="Google Shape;1065;p64"/>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6" name="Google Shape;1066;p64"/>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67" name="Google Shape;1067;p64"/>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068" name="Google Shape;1068;p64"/>
          <p:cNvGrpSpPr/>
          <p:nvPr/>
        </p:nvGrpSpPr>
        <p:grpSpPr>
          <a:xfrm>
            <a:off x="62749" y="47879"/>
            <a:ext cx="9007398" cy="132478"/>
            <a:chOff x="83664" y="-72234"/>
            <a:chExt cx="12009863" cy="176637"/>
          </a:xfrm>
        </p:grpSpPr>
        <p:sp>
          <p:nvSpPr>
            <p:cNvPr id="1069" name="Google Shape;1069;p64"/>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0" name="Google Shape;1070;p64"/>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1" name="Google Shape;1071;p64"/>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2" name="Google Shape;1072;p64"/>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3" name="Google Shape;1073;p64"/>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4" name="Google Shape;1074;p64"/>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5" name="Google Shape;1075;p64"/>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6" name="Google Shape;1076;p64"/>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7" name="Google Shape;1077;p64"/>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8" name="Google Shape;1078;p64"/>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79" name="Google Shape;1079;p64"/>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0" name="Google Shape;1080;p64"/>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1" name="Google Shape;1081;p64"/>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2" name="Google Shape;1082;p64"/>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3" name="Google Shape;1083;p64"/>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4" name="Google Shape;1084;p64"/>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5" name="Google Shape;1085;p64"/>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6" name="Google Shape;1086;p64"/>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7" name="Google Shape;1087;p64"/>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8" name="Google Shape;1088;p64"/>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89" name="Google Shape;1089;p64"/>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0" name="Google Shape;1090;p64"/>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1" name="Google Shape;1091;p64"/>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2" name="Google Shape;1092;p64"/>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3" name="Google Shape;1093;p64"/>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4" name="Google Shape;1094;p64"/>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5" name="Google Shape;1095;p64"/>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6" name="Google Shape;1096;p64"/>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7" name="Google Shape;1097;p64"/>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8" name="Google Shape;1098;p64"/>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099" name="Google Shape;1099;p64"/>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0" name="Google Shape;1100;p64"/>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1" name="Google Shape;1101;p64"/>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2" name="Google Shape;1102;p64"/>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3" name="Google Shape;1103;p64"/>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4" name="Google Shape;1104;p64"/>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5" name="Google Shape;1105;p64"/>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6" name="Google Shape;1106;p64"/>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7" name="Google Shape;1107;p64"/>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8" name="Google Shape;1108;p64"/>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09" name="Google Shape;1109;p64"/>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0" name="Google Shape;1110;p64"/>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1" name="Google Shape;1111;p64"/>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2" name="Google Shape;1112;p64"/>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3" name="Google Shape;1113;p64"/>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4" name="Google Shape;1114;p64"/>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5" name="Google Shape;1115;p64"/>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6" name="Google Shape;1116;p64"/>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7" name="Google Shape;1117;p64"/>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8" name="Google Shape;1118;p64"/>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19" name="Google Shape;1119;p64"/>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0" name="Google Shape;1120;p64"/>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1" name="Google Shape;1121;p64"/>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2" name="Google Shape;1122;p64"/>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3" name="Google Shape;1123;p64"/>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4" name="Google Shape;1124;p64"/>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5" name="Google Shape;1125;p64"/>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6" name="Google Shape;1126;p64"/>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7" name="Google Shape;1127;p64"/>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8" name="Google Shape;1128;p64"/>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29" name="Google Shape;1129;p64"/>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0" name="Google Shape;1130;p64"/>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1" name="Google Shape;1131;p64"/>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2" name="Google Shape;1132;p64"/>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3" name="Google Shape;1133;p64"/>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4" name="Google Shape;1134;p64"/>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5" name="Google Shape;1135;p64"/>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6" name="Google Shape;1136;p64"/>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7" name="Google Shape;1137;p64"/>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8" name="Google Shape;1138;p64"/>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39" name="Google Shape;1139;p64"/>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0" name="Google Shape;1140;p64"/>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1" name="Google Shape;1141;p64"/>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2" name="Google Shape;1142;p64"/>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143" name="Google Shape;1143;p64"/>
          <p:cNvGrpSpPr/>
          <p:nvPr/>
        </p:nvGrpSpPr>
        <p:grpSpPr>
          <a:xfrm>
            <a:off x="62748" y="261654"/>
            <a:ext cx="9007398" cy="132478"/>
            <a:chOff x="83663" y="225542"/>
            <a:chExt cx="12009864" cy="176637"/>
          </a:xfrm>
        </p:grpSpPr>
        <p:sp>
          <p:nvSpPr>
            <p:cNvPr id="1144" name="Google Shape;1144;p64"/>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5" name="Google Shape;1145;p64"/>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6" name="Google Shape;1146;p64"/>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7" name="Google Shape;1147;p64"/>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8" name="Google Shape;1148;p64"/>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49" name="Google Shape;1149;p64"/>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0" name="Google Shape;1150;p64"/>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1" name="Google Shape;1151;p64"/>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2" name="Google Shape;1152;p64"/>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3" name="Google Shape;1153;p64"/>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4" name="Google Shape;1154;p64"/>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5" name="Google Shape;1155;p64"/>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6" name="Google Shape;1156;p64"/>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7" name="Google Shape;1157;p64"/>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8" name="Google Shape;1158;p64"/>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59" name="Google Shape;1159;p64"/>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0" name="Google Shape;1160;p64"/>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1" name="Google Shape;1161;p64"/>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2" name="Google Shape;1162;p64"/>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3" name="Google Shape;1163;p64"/>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4" name="Google Shape;1164;p64"/>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5" name="Google Shape;1165;p64"/>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6" name="Google Shape;1166;p64"/>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7" name="Google Shape;1167;p64"/>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8" name="Google Shape;1168;p64"/>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69" name="Google Shape;1169;p64"/>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0" name="Google Shape;1170;p64"/>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1" name="Google Shape;1171;p64"/>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2" name="Google Shape;1172;p64"/>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3" name="Google Shape;1173;p64"/>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4" name="Google Shape;1174;p64"/>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5" name="Google Shape;1175;p64"/>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6" name="Google Shape;1176;p64"/>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7" name="Google Shape;1177;p64"/>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8" name="Google Shape;1178;p64"/>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79" name="Google Shape;1179;p64"/>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0" name="Google Shape;1180;p64"/>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1" name="Google Shape;1181;p64"/>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2" name="Google Shape;1182;p64"/>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3" name="Google Shape;1183;p64"/>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4" name="Google Shape;1184;p64"/>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5" name="Google Shape;1185;p64"/>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6" name="Google Shape;1186;p64"/>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7" name="Google Shape;1187;p64"/>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8" name="Google Shape;1188;p64"/>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89" name="Google Shape;1189;p64"/>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0" name="Google Shape;1190;p64"/>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1" name="Google Shape;1191;p64"/>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2" name="Google Shape;1192;p64"/>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3" name="Google Shape;1193;p64"/>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4" name="Google Shape;1194;p64"/>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5" name="Google Shape;1195;p64"/>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6" name="Google Shape;1196;p64"/>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7" name="Google Shape;1197;p64"/>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8" name="Google Shape;1198;p64"/>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199" name="Google Shape;1199;p64"/>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0" name="Google Shape;1200;p64"/>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1" name="Google Shape;1201;p64"/>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2" name="Google Shape;1202;p64"/>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3" name="Google Shape;1203;p64"/>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4" name="Google Shape;1204;p64"/>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5" name="Google Shape;1205;p64"/>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6" name="Google Shape;1206;p64"/>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7" name="Google Shape;1207;p64"/>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8" name="Google Shape;1208;p64"/>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09" name="Google Shape;1209;p64"/>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0" name="Google Shape;1210;p64"/>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1" name="Google Shape;1211;p64"/>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2" name="Google Shape;1212;p64"/>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3" name="Google Shape;1213;p64"/>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4" name="Google Shape;1214;p64"/>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5" name="Google Shape;1215;p64"/>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6" name="Google Shape;1216;p64"/>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17" name="Google Shape;1217;p64"/>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218" name="Google Shape;1218;p64"/>
          <p:cNvGrpSpPr/>
          <p:nvPr/>
        </p:nvGrpSpPr>
        <p:grpSpPr>
          <a:xfrm>
            <a:off x="62749" y="475430"/>
            <a:ext cx="9007398" cy="132478"/>
            <a:chOff x="83664" y="515851"/>
            <a:chExt cx="12009863" cy="176637"/>
          </a:xfrm>
        </p:grpSpPr>
        <p:sp>
          <p:nvSpPr>
            <p:cNvPr id="1219" name="Google Shape;1219;p64"/>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0" name="Google Shape;1220;p64"/>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1" name="Google Shape;1221;p64"/>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2" name="Google Shape;1222;p64"/>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3" name="Google Shape;1223;p64"/>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4" name="Google Shape;1224;p64"/>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5" name="Google Shape;1225;p64"/>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6" name="Google Shape;1226;p64"/>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7" name="Google Shape;1227;p64"/>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8" name="Google Shape;1228;p64"/>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29" name="Google Shape;1229;p64"/>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0" name="Google Shape;1230;p64"/>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1" name="Google Shape;1231;p64"/>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2" name="Google Shape;1232;p64"/>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3" name="Google Shape;1233;p64"/>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4" name="Google Shape;1234;p64"/>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5" name="Google Shape;1235;p64"/>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6" name="Google Shape;1236;p64"/>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7" name="Google Shape;1237;p64"/>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8" name="Google Shape;1238;p64"/>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39" name="Google Shape;1239;p64"/>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0" name="Google Shape;1240;p64"/>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1" name="Google Shape;1241;p64"/>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2" name="Google Shape;1242;p64"/>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3" name="Google Shape;1243;p64"/>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4" name="Google Shape;1244;p64"/>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5" name="Google Shape;1245;p64"/>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6" name="Google Shape;1246;p64"/>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7" name="Google Shape;1247;p64"/>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8" name="Google Shape;1248;p64"/>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49" name="Google Shape;1249;p64"/>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0" name="Google Shape;1250;p64"/>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1" name="Google Shape;1251;p64"/>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2" name="Google Shape;1252;p64"/>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3" name="Google Shape;1253;p64"/>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4" name="Google Shape;1254;p64"/>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5" name="Google Shape;1255;p64"/>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6" name="Google Shape;1256;p64"/>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7" name="Google Shape;1257;p64"/>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8" name="Google Shape;1258;p64"/>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59" name="Google Shape;1259;p64"/>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0" name="Google Shape;1260;p64"/>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1" name="Google Shape;1261;p64"/>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2" name="Google Shape;1262;p64"/>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3" name="Google Shape;1263;p64"/>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4" name="Google Shape;1264;p64"/>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5" name="Google Shape;1265;p64"/>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6" name="Google Shape;1266;p64"/>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7" name="Google Shape;1267;p64"/>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8" name="Google Shape;1268;p64"/>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69" name="Google Shape;1269;p64"/>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0" name="Google Shape;1270;p64"/>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1" name="Google Shape;1271;p64"/>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2" name="Google Shape;1272;p64"/>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3" name="Google Shape;1273;p64"/>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4" name="Google Shape;1274;p64"/>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5" name="Google Shape;1275;p64"/>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6" name="Google Shape;1276;p64"/>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7" name="Google Shape;1277;p64"/>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8" name="Google Shape;1278;p64"/>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79" name="Google Shape;1279;p64"/>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0" name="Google Shape;1280;p64"/>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1" name="Google Shape;1281;p64"/>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2" name="Google Shape;1282;p64"/>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3" name="Google Shape;1283;p64"/>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4" name="Google Shape;1284;p64"/>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5" name="Google Shape;1285;p64"/>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6" name="Google Shape;1286;p64"/>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7" name="Google Shape;1287;p64"/>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8" name="Google Shape;1288;p64"/>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89" name="Google Shape;1289;p64"/>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0" name="Google Shape;1290;p64"/>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1" name="Google Shape;1291;p64"/>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2" name="Google Shape;1292;p64"/>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293" name="Google Shape;1293;p64"/>
          <p:cNvGrpSpPr/>
          <p:nvPr/>
        </p:nvGrpSpPr>
        <p:grpSpPr>
          <a:xfrm>
            <a:off x="62748" y="4537164"/>
            <a:ext cx="9007397" cy="132478"/>
            <a:chOff x="83663" y="6004311"/>
            <a:chExt cx="12009863" cy="176637"/>
          </a:xfrm>
        </p:grpSpPr>
        <p:sp>
          <p:nvSpPr>
            <p:cNvPr id="1294" name="Google Shape;1294;p64"/>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5" name="Google Shape;1295;p64"/>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6" name="Google Shape;1296;p64"/>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7" name="Google Shape;1297;p64"/>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8" name="Google Shape;1298;p64"/>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299" name="Google Shape;1299;p64"/>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0" name="Google Shape;1300;p64"/>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1" name="Google Shape;1301;p64"/>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2" name="Google Shape;1302;p64"/>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3" name="Google Shape;1303;p64"/>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4" name="Google Shape;1304;p64"/>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5" name="Google Shape;1305;p64"/>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6" name="Google Shape;1306;p64"/>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7" name="Google Shape;1307;p64"/>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8" name="Google Shape;1308;p64"/>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09" name="Google Shape;1309;p64"/>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0" name="Google Shape;1310;p64"/>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1" name="Google Shape;1311;p64"/>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2" name="Google Shape;1312;p64"/>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3" name="Google Shape;1313;p64"/>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4" name="Google Shape;1314;p64"/>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5" name="Google Shape;1315;p64"/>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6" name="Google Shape;1316;p64"/>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7" name="Google Shape;1317;p64"/>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8" name="Google Shape;1318;p64"/>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19" name="Google Shape;1319;p64"/>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0" name="Google Shape;1320;p64"/>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1" name="Google Shape;1321;p64"/>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2" name="Google Shape;1322;p64"/>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3" name="Google Shape;1323;p64"/>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4" name="Google Shape;1324;p64"/>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5" name="Google Shape;1325;p64"/>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6" name="Google Shape;1326;p64"/>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7" name="Google Shape;1327;p64"/>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8" name="Google Shape;1328;p64"/>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29" name="Google Shape;1329;p64"/>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0" name="Google Shape;1330;p64"/>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1" name="Google Shape;1331;p64"/>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2" name="Google Shape;1332;p64"/>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3" name="Google Shape;1333;p64"/>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4" name="Google Shape;1334;p64"/>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5" name="Google Shape;1335;p64"/>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6" name="Google Shape;1336;p64"/>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7" name="Google Shape;1337;p64"/>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8" name="Google Shape;1338;p64"/>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39" name="Google Shape;1339;p64"/>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0" name="Google Shape;1340;p64"/>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1" name="Google Shape;1341;p64"/>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2" name="Google Shape;1342;p64"/>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3" name="Google Shape;1343;p64"/>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4" name="Google Shape;1344;p64"/>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5" name="Google Shape;1345;p64"/>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6" name="Google Shape;1346;p64"/>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7" name="Google Shape;1347;p64"/>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8" name="Google Shape;1348;p64"/>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49" name="Google Shape;1349;p64"/>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0" name="Google Shape;1350;p64"/>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1" name="Google Shape;1351;p64"/>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2" name="Google Shape;1352;p64"/>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3" name="Google Shape;1353;p64"/>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4" name="Google Shape;1354;p64"/>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5" name="Google Shape;1355;p64"/>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6" name="Google Shape;1356;p64"/>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7" name="Google Shape;1357;p64"/>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8" name="Google Shape;1358;p64"/>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59" name="Google Shape;1359;p64"/>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0" name="Google Shape;1360;p64"/>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1" name="Google Shape;1361;p64"/>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2" name="Google Shape;1362;p64"/>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3" name="Google Shape;1363;p64"/>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4" name="Google Shape;1364;p64"/>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5" name="Google Shape;1365;p64"/>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6" name="Google Shape;1366;p64"/>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67" name="Google Shape;1367;p64"/>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368" name="Google Shape;1368;p64"/>
          <p:cNvGrpSpPr/>
          <p:nvPr/>
        </p:nvGrpSpPr>
        <p:grpSpPr>
          <a:xfrm>
            <a:off x="62748" y="4750940"/>
            <a:ext cx="9007398" cy="132478"/>
            <a:chOff x="83663" y="6302087"/>
            <a:chExt cx="12009864" cy="176637"/>
          </a:xfrm>
        </p:grpSpPr>
        <p:sp>
          <p:nvSpPr>
            <p:cNvPr id="1369" name="Google Shape;1369;p64"/>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0" name="Google Shape;1370;p64"/>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1" name="Google Shape;1371;p64"/>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2" name="Google Shape;1372;p64"/>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3" name="Google Shape;1373;p64"/>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4" name="Google Shape;1374;p64"/>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5" name="Google Shape;1375;p64"/>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6" name="Google Shape;1376;p64"/>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7" name="Google Shape;1377;p64"/>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8" name="Google Shape;1378;p64"/>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79" name="Google Shape;1379;p64"/>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0" name="Google Shape;1380;p64"/>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1" name="Google Shape;1381;p64"/>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2" name="Google Shape;1382;p64"/>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3" name="Google Shape;1383;p64"/>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4" name="Google Shape;1384;p64"/>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5" name="Google Shape;1385;p64"/>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6" name="Google Shape;1386;p64"/>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7" name="Google Shape;1387;p64"/>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8" name="Google Shape;1388;p64"/>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89" name="Google Shape;1389;p64"/>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0" name="Google Shape;1390;p64"/>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1" name="Google Shape;1391;p64"/>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2" name="Google Shape;1392;p64"/>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3" name="Google Shape;1393;p64"/>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4" name="Google Shape;1394;p64"/>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5" name="Google Shape;1395;p64"/>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6" name="Google Shape;1396;p64"/>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7" name="Google Shape;1397;p64"/>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8" name="Google Shape;1398;p64"/>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399" name="Google Shape;1399;p64"/>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0" name="Google Shape;1400;p64"/>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1" name="Google Shape;1401;p64"/>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2" name="Google Shape;1402;p64"/>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3" name="Google Shape;1403;p64"/>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4" name="Google Shape;1404;p64"/>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5" name="Google Shape;1405;p64"/>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6" name="Google Shape;1406;p64"/>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7" name="Google Shape;1407;p64"/>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8" name="Google Shape;1408;p64"/>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09" name="Google Shape;1409;p64"/>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0" name="Google Shape;1410;p64"/>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1" name="Google Shape;1411;p64"/>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2" name="Google Shape;1412;p64"/>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3" name="Google Shape;1413;p64"/>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4" name="Google Shape;1414;p64"/>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5" name="Google Shape;1415;p64"/>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6" name="Google Shape;1416;p64"/>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7" name="Google Shape;1417;p64"/>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8" name="Google Shape;1418;p64"/>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19" name="Google Shape;1419;p64"/>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0" name="Google Shape;1420;p64"/>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1" name="Google Shape;1421;p64"/>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2" name="Google Shape;1422;p64"/>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3" name="Google Shape;1423;p64"/>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4" name="Google Shape;1424;p64"/>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5" name="Google Shape;1425;p64"/>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6" name="Google Shape;1426;p64"/>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7" name="Google Shape;1427;p64"/>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8" name="Google Shape;1428;p64"/>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29" name="Google Shape;1429;p64"/>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0" name="Google Shape;1430;p64"/>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1" name="Google Shape;1431;p64"/>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2" name="Google Shape;1432;p64"/>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3" name="Google Shape;1433;p64"/>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4" name="Google Shape;1434;p64"/>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5" name="Google Shape;1435;p64"/>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6" name="Google Shape;1436;p64"/>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7" name="Google Shape;1437;p64"/>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8" name="Google Shape;1438;p64"/>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39" name="Google Shape;1439;p64"/>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0" name="Google Shape;1440;p64"/>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1" name="Google Shape;1441;p64"/>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2" name="Google Shape;1442;p64"/>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443" name="Google Shape;1443;p64"/>
          <p:cNvGrpSpPr/>
          <p:nvPr/>
        </p:nvGrpSpPr>
        <p:grpSpPr>
          <a:xfrm>
            <a:off x="62748" y="4964709"/>
            <a:ext cx="9007397" cy="132478"/>
            <a:chOff x="83663" y="6592396"/>
            <a:chExt cx="12009863" cy="176637"/>
          </a:xfrm>
        </p:grpSpPr>
        <p:sp>
          <p:nvSpPr>
            <p:cNvPr id="1444" name="Google Shape;1444;p64"/>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5" name="Google Shape;1445;p64"/>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6" name="Google Shape;1446;p64"/>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7" name="Google Shape;1447;p64"/>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8" name="Google Shape;1448;p64"/>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49" name="Google Shape;1449;p64"/>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0" name="Google Shape;1450;p64"/>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1" name="Google Shape;1451;p64"/>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2" name="Google Shape;1452;p64"/>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3" name="Google Shape;1453;p64"/>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4" name="Google Shape;1454;p64"/>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5" name="Google Shape;1455;p64"/>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6" name="Google Shape;1456;p64"/>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7" name="Google Shape;1457;p64"/>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8" name="Google Shape;1458;p64"/>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59" name="Google Shape;1459;p64"/>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0" name="Google Shape;1460;p64"/>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1" name="Google Shape;1461;p64"/>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2" name="Google Shape;1462;p64"/>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3" name="Google Shape;1463;p64"/>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4" name="Google Shape;1464;p64"/>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5" name="Google Shape;1465;p64"/>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6" name="Google Shape;1466;p64"/>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7" name="Google Shape;1467;p64"/>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8" name="Google Shape;1468;p64"/>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69" name="Google Shape;1469;p64"/>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0" name="Google Shape;1470;p64"/>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1" name="Google Shape;1471;p64"/>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2" name="Google Shape;1472;p64"/>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3" name="Google Shape;1473;p64"/>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4" name="Google Shape;1474;p64"/>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5" name="Google Shape;1475;p64"/>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6" name="Google Shape;1476;p64"/>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7" name="Google Shape;1477;p64"/>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8" name="Google Shape;1478;p64"/>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79" name="Google Shape;1479;p64"/>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0" name="Google Shape;1480;p64"/>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1" name="Google Shape;1481;p64"/>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2" name="Google Shape;1482;p64"/>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3" name="Google Shape;1483;p64"/>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4" name="Google Shape;1484;p64"/>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5" name="Google Shape;1485;p64"/>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6" name="Google Shape;1486;p64"/>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7" name="Google Shape;1487;p64"/>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8" name="Google Shape;1488;p64"/>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89" name="Google Shape;1489;p64"/>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0" name="Google Shape;1490;p64"/>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1" name="Google Shape;1491;p64"/>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2" name="Google Shape;1492;p64"/>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3" name="Google Shape;1493;p64"/>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4" name="Google Shape;1494;p64"/>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5" name="Google Shape;1495;p64"/>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6" name="Google Shape;1496;p64"/>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7" name="Google Shape;1497;p64"/>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8" name="Google Shape;1498;p64"/>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499" name="Google Shape;1499;p64"/>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0" name="Google Shape;1500;p64"/>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1" name="Google Shape;1501;p64"/>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2" name="Google Shape;1502;p64"/>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3" name="Google Shape;1503;p64"/>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4" name="Google Shape;1504;p64"/>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5" name="Google Shape;1505;p64"/>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6" name="Google Shape;1506;p64"/>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7" name="Google Shape;1507;p64"/>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8" name="Google Shape;1508;p64"/>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09" name="Google Shape;1509;p64"/>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0" name="Google Shape;1510;p64"/>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1" name="Google Shape;1511;p64"/>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2" name="Google Shape;1512;p64"/>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3" name="Google Shape;1513;p64"/>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4" name="Google Shape;1514;p64"/>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5" name="Google Shape;1515;p64"/>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6" name="Google Shape;1516;p64"/>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17" name="Google Shape;1517;p64"/>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518" name="Google Shape;1518;p64"/>
          <p:cNvGrpSpPr/>
          <p:nvPr/>
        </p:nvGrpSpPr>
        <p:grpSpPr>
          <a:xfrm>
            <a:off x="62749" y="3895838"/>
            <a:ext cx="9007398" cy="132478"/>
            <a:chOff x="83664" y="5136234"/>
            <a:chExt cx="12009863" cy="176637"/>
          </a:xfrm>
        </p:grpSpPr>
        <p:sp>
          <p:nvSpPr>
            <p:cNvPr id="1519" name="Google Shape;1519;p64"/>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0" name="Google Shape;1520;p64"/>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1" name="Google Shape;1521;p64"/>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2" name="Google Shape;1522;p64"/>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3" name="Google Shape;1523;p64"/>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4" name="Google Shape;1524;p64"/>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5" name="Google Shape;1525;p64"/>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6" name="Google Shape;1526;p64"/>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7" name="Google Shape;1527;p64"/>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8" name="Google Shape;1528;p64"/>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29" name="Google Shape;1529;p64"/>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0" name="Google Shape;1530;p64"/>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1" name="Google Shape;1531;p64"/>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2" name="Google Shape;1532;p64"/>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3" name="Google Shape;1533;p64"/>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4" name="Google Shape;1534;p64"/>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5" name="Google Shape;1535;p64"/>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6" name="Google Shape;1536;p64"/>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7" name="Google Shape;1537;p64"/>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8" name="Google Shape;1538;p64"/>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39" name="Google Shape;1539;p64"/>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0" name="Google Shape;1540;p64"/>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1" name="Google Shape;1541;p64"/>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2" name="Google Shape;1542;p64"/>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3" name="Google Shape;1543;p64"/>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4" name="Google Shape;1544;p64"/>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5" name="Google Shape;1545;p64"/>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6" name="Google Shape;1546;p64"/>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7" name="Google Shape;1547;p64"/>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8" name="Google Shape;1548;p64"/>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49" name="Google Shape;1549;p64"/>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0" name="Google Shape;1550;p64"/>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1" name="Google Shape;1551;p64"/>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2" name="Google Shape;1552;p64"/>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3" name="Google Shape;1553;p64"/>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4" name="Google Shape;1554;p64"/>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5" name="Google Shape;1555;p64"/>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6" name="Google Shape;1556;p64"/>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7" name="Google Shape;1557;p64"/>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8" name="Google Shape;1558;p64"/>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59" name="Google Shape;1559;p64"/>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0" name="Google Shape;1560;p64"/>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1" name="Google Shape;1561;p64"/>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2" name="Google Shape;1562;p64"/>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3" name="Google Shape;1563;p64"/>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4" name="Google Shape;1564;p64"/>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5" name="Google Shape;1565;p64"/>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6" name="Google Shape;1566;p64"/>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7" name="Google Shape;1567;p64"/>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8" name="Google Shape;1568;p64"/>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69" name="Google Shape;1569;p64"/>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0" name="Google Shape;1570;p64"/>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1" name="Google Shape;1571;p64"/>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2" name="Google Shape;1572;p64"/>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3" name="Google Shape;1573;p64"/>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4" name="Google Shape;1574;p64"/>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5" name="Google Shape;1575;p64"/>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6" name="Google Shape;1576;p64"/>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7" name="Google Shape;1577;p64"/>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8" name="Google Shape;1578;p64"/>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79" name="Google Shape;1579;p64"/>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0" name="Google Shape;1580;p64"/>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1" name="Google Shape;1581;p64"/>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2" name="Google Shape;1582;p64"/>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3" name="Google Shape;1583;p64"/>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4" name="Google Shape;1584;p64"/>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5" name="Google Shape;1585;p64"/>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6" name="Google Shape;1586;p64"/>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7" name="Google Shape;1587;p64"/>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8" name="Google Shape;1588;p64"/>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89" name="Google Shape;1589;p64"/>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0" name="Google Shape;1590;p64"/>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1" name="Google Shape;1591;p64"/>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2" name="Google Shape;1592;p64"/>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593" name="Google Shape;1593;p64"/>
          <p:cNvGrpSpPr/>
          <p:nvPr/>
        </p:nvGrpSpPr>
        <p:grpSpPr>
          <a:xfrm>
            <a:off x="62748" y="4109613"/>
            <a:ext cx="9007398" cy="132478"/>
            <a:chOff x="83663" y="5434010"/>
            <a:chExt cx="12009864" cy="176637"/>
          </a:xfrm>
        </p:grpSpPr>
        <p:sp>
          <p:nvSpPr>
            <p:cNvPr id="1594" name="Google Shape;1594;p64"/>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5" name="Google Shape;1595;p64"/>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6" name="Google Shape;1596;p64"/>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7" name="Google Shape;1597;p64"/>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8" name="Google Shape;1598;p64"/>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599" name="Google Shape;1599;p64"/>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0" name="Google Shape;1600;p64"/>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1" name="Google Shape;1601;p64"/>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2" name="Google Shape;1602;p64"/>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3" name="Google Shape;1603;p64"/>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4" name="Google Shape;1604;p64"/>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5" name="Google Shape;1605;p64"/>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6" name="Google Shape;1606;p64"/>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7" name="Google Shape;1607;p64"/>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8" name="Google Shape;1608;p64"/>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09" name="Google Shape;1609;p64"/>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0" name="Google Shape;1610;p64"/>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1" name="Google Shape;1611;p64"/>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2" name="Google Shape;1612;p64"/>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3" name="Google Shape;1613;p64"/>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4" name="Google Shape;1614;p64"/>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5" name="Google Shape;1615;p64"/>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6" name="Google Shape;1616;p64"/>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7" name="Google Shape;1617;p64"/>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8" name="Google Shape;1618;p64"/>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19" name="Google Shape;1619;p64"/>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0" name="Google Shape;1620;p64"/>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1" name="Google Shape;1621;p64"/>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2" name="Google Shape;1622;p64"/>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3" name="Google Shape;1623;p64"/>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4" name="Google Shape;1624;p64"/>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5" name="Google Shape;1625;p64"/>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6" name="Google Shape;1626;p64"/>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7" name="Google Shape;1627;p64"/>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8" name="Google Shape;1628;p64"/>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29" name="Google Shape;1629;p64"/>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0" name="Google Shape;1630;p64"/>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1" name="Google Shape;1631;p64"/>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2" name="Google Shape;1632;p64"/>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3" name="Google Shape;1633;p64"/>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4" name="Google Shape;1634;p64"/>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5" name="Google Shape;1635;p64"/>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6" name="Google Shape;1636;p64"/>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7" name="Google Shape;1637;p64"/>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8" name="Google Shape;1638;p64"/>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39" name="Google Shape;1639;p64"/>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0" name="Google Shape;1640;p64"/>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1" name="Google Shape;1641;p64"/>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2" name="Google Shape;1642;p64"/>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3" name="Google Shape;1643;p64"/>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4" name="Google Shape;1644;p64"/>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5" name="Google Shape;1645;p64"/>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6" name="Google Shape;1646;p64"/>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7" name="Google Shape;1647;p64"/>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8" name="Google Shape;1648;p64"/>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49" name="Google Shape;1649;p64"/>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0" name="Google Shape;1650;p64"/>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1" name="Google Shape;1651;p64"/>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2" name="Google Shape;1652;p64"/>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3" name="Google Shape;1653;p64"/>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4" name="Google Shape;1654;p64"/>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5" name="Google Shape;1655;p64"/>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6" name="Google Shape;1656;p64"/>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7" name="Google Shape;1657;p64"/>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8" name="Google Shape;1658;p64"/>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59" name="Google Shape;1659;p64"/>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0" name="Google Shape;1660;p64"/>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1" name="Google Shape;1661;p64"/>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2" name="Google Shape;1662;p64"/>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3" name="Google Shape;1663;p64"/>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4" name="Google Shape;1664;p64"/>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5" name="Google Shape;1665;p64"/>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6" name="Google Shape;1666;p64"/>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67" name="Google Shape;1667;p64"/>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668" name="Google Shape;1668;p64"/>
          <p:cNvGrpSpPr/>
          <p:nvPr/>
        </p:nvGrpSpPr>
        <p:grpSpPr>
          <a:xfrm>
            <a:off x="62749" y="4323389"/>
            <a:ext cx="9007398" cy="132478"/>
            <a:chOff x="83664" y="5724319"/>
            <a:chExt cx="12009863" cy="176637"/>
          </a:xfrm>
        </p:grpSpPr>
        <p:sp>
          <p:nvSpPr>
            <p:cNvPr id="1669" name="Google Shape;1669;p64"/>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0" name="Google Shape;1670;p64"/>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1" name="Google Shape;1671;p64"/>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2" name="Google Shape;1672;p64"/>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3" name="Google Shape;1673;p64"/>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4" name="Google Shape;1674;p64"/>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5" name="Google Shape;1675;p64"/>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6" name="Google Shape;1676;p64"/>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7" name="Google Shape;1677;p64"/>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8" name="Google Shape;1678;p64"/>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79" name="Google Shape;1679;p64"/>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0" name="Google Shape;1680;p64"/>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1" name="Google Shape;1681;p64"/>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2" name="Google Shape;1682;p64"/>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3" name="Google Shape;1683;p64"/>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4" name="Google Shape;1684;p64"/>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5" name="Google Shape;1685;p64"/>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6" name="Google Shape;1686;p64"/>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7" name="Google Shape;1687;p64"/>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8" name="Google Shape;1688;p64"/>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89" name="Google Shape;1689;p64"/>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0" name="Google Shape;1690;p64"/>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1" name="Google Shape;1691;p64"/>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2" name="Google Shape;1692;p64"/>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3" name="Google Shape;1693;p64"/>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4" name="Google Shape;1694;p64"/>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5" name="Google Shape;1695;p64"/>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6" name="Google Shape;1696;p64"/>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7" name="Google Shape;1697;p64"/>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8" name="Google Shape;1698;p64"/>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699" name="Google Shape;1699;p64"/>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0" name="Google Shape;1700;p64"/>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1" name="Google Shape;1701;p64"/>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2" name="Google Shape;1702;p64"/>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3" name="Google Shape;1703;p64"/>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4" name="Google Shape;1704;p64"/>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5" name="Google Shape;1705;p64"/>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6" name="Google Shape;1706;p64"/>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7" name="Google Shape;1707;p64"/>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8" name="Google Shape;1708;p64"/>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09" name="Google Shape;1709;p64"/>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0" name="Google Shape;1710;p64"/>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1" name="Google Shape;1711;p64"/>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2" name="Google Shape;1712;p64"/>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3" name="Google Shape;1713;p64"/>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4" name="Google Shape;1714;p64"/>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5" name="Google Shape;1715;p64"/>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6" name="Google Shape;1716;p64"/>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7" name="Google Shape;1717;p64"/>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8" name="Google Shape;1718;p64"/>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19" name="Google Shape;1719;p64"/>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0" name="Google Shape;1720;p64"/>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1" name="Google Shape;1721;p64"/>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2" name="Google Shape;1722;p64"/>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3" name="Google Shape;1723;p64"/>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4" name="Google Shape;1724;p64"/>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5" name="Google Shape;1725;p64"/>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6" name="Google Shape;1726;p64"/>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7" name="Google Shape;1727;p64"/>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8" name="Google Shape;1728;p64"/>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29" name="Google Shape;1729;p64"/>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0" name="Google Shape;1730;p64"/>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1" name="Google Shape;1731;p64"/>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2" name="Google Shape;1732;p64"/>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3" name="Google Shape;1733;p64"/>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4" name="Google Shape;1734;p64"/>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5" name="Google Shape;1735;p64"/>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6" name="Google Shape;1736;p64"/>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7" name="Google Shape;1737;p64"/>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8" name="Google Shape;1738;p64"/>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39" name="Google Shape;1739;p64"/>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0" name="Google Shape;1740;p64"/>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1" name="Google Shape;1741;p64"/>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2" name="Google Shape;1742;p64"/>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743" name="Google Shape;1743;p64"/>
          <p:cNvGrpSpPr/>
          <p:nvPr/>
        </p:nvGrpSpPr>
        <p:grpSpPr>
          <a:xfrm>
            <a:off x="62748" y="3254511"/>
            <a:ext cx="9007397" cy="132478"/>
            <a:chOff x="83663" y="4268156"/>
            <a:chExt cx="12009863" cy="176637"/>
          </a:xfrm>
        </p:grpSpPr>
        <p:sp>
          <p:nvSpPr>
            <p:cNvPr id="1744" name="Google Shape;1744;p64"/>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5" name="Google Shape;1745;p64"/>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6" name="Google Shape;1746;p64"/>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7" name="Google Shape;1747;p64"/>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8" name="Google Shape;1748;p64"/>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49" name="Google Shape;1749;p64"/>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0" name="Google Shape;1750;p64"/>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1" name="Google Shape;1751;p64"/>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2" name="Google Shape;1752;p64"/>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3" name="Google Shape;1753;p64"/>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4" name="Google Shape;1754;p64"/>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5" name="Google Shape;1755;p64"/>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6" name="Google Shape;1756;p64"/>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7" name="Google Shape;1757;p64"/>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8" name="Google Shape;1758;p64"/>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59" name="Google Shape;1759;p64"/>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0" name="Google Shape;1760;p64"/>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1" name="Google Shape;1761;p64"/>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2" name="Google Shape;1762;p64"/>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3" name="Google Shape;1763;p64"/>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4" name="Google Shape;1764;p64"/>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5" name="Google Shape;1765;p64"/>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6" name="Google Shape;1766;p64"/>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7" name="Google Shape;1767;p64"/>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8" name="Google Shape;1768;p64"/>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69" name="Google Shape;1769;p64"/>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0" name="Google Shape;1770;p64"/>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1" name="Google Shape;1771;p64"/>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2" name="Google Shape;1772;p64"/>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3" name="Google Shape;1773;p64"/>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4" name="Google Shape;1774;p64"/>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5" name="Google Shape;1775;p64"/>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6" name="Google Shape;1776;p64"/>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7" name="Google Shape;1777;p64"/>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8" name="Google Shape;1778;p64"/>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79" name="Google Shape;1779;p64"/>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0" name="Google Shape;1780;p64"/>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1" name="Google Shape;1781;p64"/>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2" name="Google Shape;1782;p64"/>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3" name="Google Shape;1783;p64"/>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4" name="Google Shape;1784;p64"/>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5" name="Google Shape;1785;p64"/>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6" name="Google Shape;1786;p64"/>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7" name="Google Shape;1787;p64"/>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8" name="Google Shape;1788;p64"/>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89" name="Google Shape;1789;p64"/>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0" name="Google Shape;1790;p64"/>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1" name="Google Shape;1791;p64"/>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2" name="Google Shape;1792;p64"/>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3" name="Google Shape;1793;p64"/>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4" name="Google Shape;1794;p64"/>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5" name="Google Shape;1795;p64"/>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6" name="Google Shape;1796;p64"/>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7" name="Google Shape;1797;p64"/>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8" name="Google Shape;1798;p64"/>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799" name="Google Shape;1799;p64"/>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0" name="Google Shape;1800;p64"/>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1" name="Google Shape;1801;p64"/>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2" name="Google Shape;1802;p64"/>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3" name="Google Shape;1803;p64"/>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4" name="Google Shape;1804;p64"/>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5" name="Google Shape;1805;p64"/>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6" name="Google Shape;1806;p64"/>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7" name="Google Shape;1807;p64"/>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8" name="Google Shape;1808;p64"/>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09" name="Google Shape;1809;p64"/>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0" name="Google Shape;1810;p64"/>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1" name="Google Shape;1811;p64"/>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2" name="Google Shape;1812;p64"/>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3" name="Google Shape;1813;p64"/>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4" name="Google Shape;1814;p64"/>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5" name="Google Shape;1815;p64"/>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6" name="Google Shape;1816;p64"/>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17" name="Google Shape;1817;p64"/>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818" name="Google Shape;1818;p64"/>
          <p:cNvGrpSpPr/>
          <p:nvPr/>
        </p:nvGrpSpPr>
        <p:grpSpPr>
          <a:xfrm>
            <a:off x="62748" y="3468287"/>
            <a:ext cx="9007398" cy="132478"/>
            <a:chOff x="83663" y="4565932"/>
            <a:chExt cx="12009864" cy="176637"/>
          </a:xfrm>
        </p:grpSpPr>
        <p:sp>
          <p:nvSpPr>
            <p:cNvPr id="1819" name="Google Shape;1819;p64"/>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0" name="Google Shape;1820;p64"/>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1" name="Google Shape;1821;p64"/>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2" name="Google Shape;1822;p64"/>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3" name="Google Shape;1823;p64"/>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4" name="Google Shape;1824;p64"/>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5" name="Google Shape;1825;p64"/>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6" name="Google Shape;1826;p64"/>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7" name="Google Shape;1827;p64"/>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8" name="Google Shape;1828;p64"/>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29" name="Google Shape;1829;p64"/>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0" name="Google Shape;1830;p64"/>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1" name="Google Shape;1831;p64"/>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2" name="Google Shape;1832;p64"/>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3" name="Google Shape;1833;p64"/>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4" name="Google Shape;1834;p64"/>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5" name="Google Shape;1835;p64"/>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6" name="Google Shape;1836;p64"/>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7" name="Google Shape;1837;p64"/>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8" name="Google Shape;1838;p64"/>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39" name="Google Shape;1839;p64"/>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0" name="Google Shape;1840;p64"/>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1" name="Google Shape;1841;p64"/>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2" name="Google Shape;1842;p64"/>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3" name="Google Shape;1843;p64"/>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4" name="Google Shape;1844;p64"/>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5" name="Google Shape;1845;p64"/>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6" name="Google Shape;1846;p64"/>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7" name="Google Shape;1847;p64"/>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8" name="Google Shape;1848;p64"/>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49" name="Google Shape;1849;p64"/>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0" name="Google Shape;1850;p64"/>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1" name="Google Shape;1851;p64"/>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2" name="Google Shape;1852;p64"/>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3" name="Google Shape;1853;p64"/>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4" name="Google Shape;1854;p64"/>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5" name="Google Shape;1855;p64"/>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6" name="Google Shape;1856;p64"/>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7" name="Google Shape;1857;p64"/>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8" name="Google Shape;1858;p64"/>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59" name="Google Shape;1859;p64"/>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0" name="Google Shape;1860;p64"/>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1" name="Google Shape;1861;p64"/>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2" name="Google Shape;1862;p64"/>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3" name="Google Shape;1863;p64"/>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4" name="Google Shape;1864;p64"/>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5" name="Google Shape;1865;p64"/>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6" name="Google Shape;1866;p64"/>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7" name="Google Shape;1867;p64"/>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8" name="Google Shape;1868;p64"/>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69" name="Google Shape;1869;p64"/>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0" name="Google Shape;1870;p64"/>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1" name="Google Shape;1871;p64"/>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2" name="Google Shape;1872;p64"/>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3" name="Google Shape;1873;p64"/>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4" name="Google Shape;1874;p64"/>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5" name="Google Shape;1875;p64"/>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6" name="Google Shape;1876;p64"/>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7" name="Google Shape;1877;p64"/>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8" name="Google Shape;1878;p64"/>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79" name="Google Shape;1879;p64"/>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0" name="Google Shape;1880;p64"/>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1" name="Google Shape;1881;p64"/>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2" name="Google Shape;1882;p64"/>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3" name="Google Shape;1883;p64"/>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4" name="Google Shape;1884;p64"/>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5" name="Google Shape;1885;p64"/>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6" name="Google Shape;1886;p64"/>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7" name="Google Shape;1887;p64"/>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8" name="Google Shape;1888;p64"/>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89" name="Google Shape;1889;p64"/>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0" name="Google Shape;1890;p64"/>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1" name="Google Shape;1891;p64"/>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2" name="Google Shape;1892;p64"/>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893" name="Google Shape;1893;p64"/>
          <p:cNvGrpSpPr/>
          <p:nvPr/>
        </p:nvGrpSpPr>
        <p:grpSpPr>
          <a:xfrm>
            <a:off x="62748" y="3682062"/>
            <a:ext cx="9007397" cy="132478"/>
            <a:chOff x="83663" y="4856241"/>
            <a:chExt cx="12009863" cy="176637"/>
          </a:xfrm>
        </p:grpSpPr>
        <p:sp>
          <p:nvSpPr>
            <p:cNvPr id="1894" name="Google Shape;1894;p64"/>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5" name="Google Shape;1895;p64"/>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6" name="Google Shape;1896;p64"/>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7" name="Google Shape;1897;p64"/>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8" name="Google Shape;1898;p64"/>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899" name="Google Shape;1899;p64"/>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0" name="Google Shape;1900;p64"/>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1" name="Google Shape;1901;p64"/>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2" name="Google Shape;1902;p64"/>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3" name="Google Shape;1903;p64"/>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4" name="Google Shape;1904;p64"/>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5" name="Google Shape;1905;p64"/>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6" name="Google Shape;1906;p64"/>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7" name="Google Shape;1907;p64"/>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8" name="Google Shape;1908;p64"/>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09" name="Google Shape;1909;p64"/>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0" name="Google Shape;1910;p64"/>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1" name="Google Shape;1911;p64"/>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2" name="Google Shape;1912;p64"/>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3" name="Google Shape;1913;p64"/>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4" name="Google Shape;1914;p64"/>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5" name="Google Shape;1915;p64"/>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6" name="Google Shape;1916;p64"/>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7" name="Google Shape;1917;p64"/>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8" name="Google Shape;1918;p64"/>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19" name="Google Shape;1919;p64"/>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0" name="Google Shape;1920;p64"/>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1" name="Google Shape;1921;p64"/>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2" name="Google Shape;1922;p64"/>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3" name="Google Shape;1923;p64"/>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4" name="Google Shape;1924;p64"/>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5" name="Google Shape;1925;p64"/>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6" name="Google Shape;1926;p64"/>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7" name="Google Shape;1927;p64"/>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8" name="Google Shape;1928;p64"/>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29" name="Google Shape;1929;p64"/>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0" name="Google Shape;1930;p64"/>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1" name="Google Shape;1931;p64"/>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2" name="Google Shape;1932;p64"/>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3" name="Google Shape;1933;p64"/>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4" name="Google Shape;1934;p64"/>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5" name="Google Shape;1935;p64"/>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6" name="Google Shape;1936;p64"/>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7" name="Google Shape;1937;p64"/>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8" name="Google Shape;1938;p64"/>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39" name="Google Shape;1939;p64"/>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0" name="Google Shape;1940;p64"/>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1" name="Google Shape;1941;p64"/>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2" name="Google Shape;1942;p64"/>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3" name="Google Shape;1943;p64"/>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4" name="Google Shape;1944;p64"/>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5" name="Google Shape;1945;p64"/>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6" name="Google Shape;1946;p64"/>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7" name="Google Shape;1947;p64"/>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8" name="Google Shape;1948;p64"/>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49" name="Google Shape;1949;p64"/>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0" name="Google Shape;1950;p64"/>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1" name="Google Shape;1951;p64"/>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2" name="Google Shape;1952;p64"/>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3" name="Google Shape;1953;p64"/>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4" name="Google Shape;1954;p64"/>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5" name="Google Shape;1955;p64"/>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6" name="Google Shape;1956;p64"/>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7" name="Google Shape;1957;p64"/>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8" name="Google Shape;1958;p64"/>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59" name="Google Shape;1959;p64"/>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0" name="Google Shape;1960;p64"/>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1" name="Google Shape;1961;p64"/>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2" name="Google Shape;1962;p64"/>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3" name="Google Shape;1963;p64"/>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4" name="Google Shape;1964;p64"/>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5" name="Google Shape;1965;p64"/>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6" name="Google Shape;1966;p64"/>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67" name="Google Shape;1967;p64"/>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1968" name="Google Shape;1968;p64"/>
          <p:cNvGrpSpPr/>
          <p:nvPr/>
        </p:nvGrpSpPr>
        <p:grpSpPr>
          <a:xfrm>
            <a:off x="62749" y="2613185"/>
            <a:ext cx="9007398" cy="132478"/>
            <a:chOff x="83664" y="3400078"/>
            <a:chExt cx="12009863" cy="176637"/>
          </a:xfrm>
        </p:grpSpPr>
        <p:sp>
          <p:nvSpPr>
            <p:cNvPr id="1969" name="Google Shape;1969;p64"/>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0" name="Google Shape;1970;p64"/>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1" name="Google Shape;1971;p64"/>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2" name="Google Shape;1972;p64"/>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3" name="Google Shape;1973;p64"/>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4" name="Google Shape;1974;p64"/>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5" name="Google Shape;1975;p64"/>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6" name="Google Shape;1976;p64"/>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7" name="Google Shape;1977;p64"/>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8" name="Google Shape;1978;p64"/>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79" name="Google Shape;1979;p64"/>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0" name="Google Shape;1980;p64"/>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1" name="Google Shape;1981;p64"/>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2" name="Google Shape;1982;p64"/>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3" name="Google Shape;1983;p64"/>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4" name="Google Shape;1984;p64"/>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5" name="Google Shape;1985;p64"/>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6" name="Google Shape;1986;p64"/>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7" name="Google Shape;1987;p64"/>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8" name="Google Shape;1988;p64"/>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89" name="Google Shape;1989;p64"/>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0" name="Google Shape;1990;p64"/>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1" name="Google Shape;1991;p64"/>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2" name="Google Shape;1992;p64"/>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3" name="Google Shape;1993;p64"/>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4" name="Google Shape;1994;p64"/>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5" name="Google Shape;1995;p64"/>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6" name="Google Shape;1996;p64"/>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7" name="Google Shape;1997;p64"/>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8" name="Google Shape;1998;p64"/>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1999" name="Google Shape;1999;p64"/>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0" name="Google Shape;2000;p64"/>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1" name="Google Shape;2001;p64"/>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2" name="Google Shape;2002;p64"/>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3" name="Google Shape;2003;p64"/>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4" name="Google Shape;2004;p64"/>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5" name="Google Shape;2005;p64"/>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6" name="Google Shape;2006;p64"/>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7" name="Google Shape;2007;p64"/>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8" name="Google Shape;2008;p64"/>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09" name="Google Shape;2009;p64"/>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0" name="Google Shape;2010;p64"/>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1" name="Google Shape;2011;p64"/>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2" name="Google Shape;2012;p64"/>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3" name="Google Shape;2013;p64"/>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4" name="Google Shape;2014;p64"/>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5" name="Google Shape;2015;p64"/>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6" name="Google Shape;2016;p64"/>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7" name="Google Shape;2017;p64"/>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8" name="Google Shape;2018;p64"/>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19" name="Google Shape;2019;p64"/>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0" name="Google Shape;2020;p64"/>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1" name="Google Shape;2021;p64"/>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2" name="Google Shape;2022;p64"/>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3" name="Google Shape;2023;p64"/>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4" name="Google Shape;2024;p64"/>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5" name="Google Shape;2025;p64"/>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6" name="Google Shape;2026;p64"/>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7" name="Google Shape;2027;p64"/>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8" name="Google Shape;2028;p64"/>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29" name="Google Shape;2029;p64"/>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0" name="Google Shape;2030;p64"/>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1" name="Google Shape;2031;p64"/>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2" name="Google Shape;2032;p64"/>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3" name="Google Shape;2033;p64"/>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4" name="Google Shape;2034;p64"/>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5" name="Google Shape;2035;p64"/>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6" name="Google Shape;2036;p64"/>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7" name="Google Shape;2037;p64"/>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8" name="Google Shape;2038;p64"/>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39" name="Google Shape;2039;p64"/>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0" name="Google Shape;2040;p64"/>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1" name="Google Shape;2041;p64"/>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2" name="Google Shape;2042;p64"/>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043" name="Google Shape;2043;p64"/>
          <p:cNvGrpSpPr/>
          <p:nvPr/>
        </p:nvGrpSpPr>
        <p:grpSpPr>
          <a:xfrm>
            <a:off x="62748" y="2826960"/>
            <a:ext cx="9007398" cy="132478"/>
            <a:chOff x="83663" y="3697854"/>
            <a:chExt cx="12009864" cy="176637"/>
          </a:xfrm>
        </p:grpSpPr>
        <p:sp>
          <p:nvSpPr>
            <p:cNvPr id="2044" name="Google Shape;2044;p64"/>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5" name="Google Shape;2045;p64"/>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6" name="Google Shape;2046;p64"/>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7" name="Google Shape;2047;p64"/>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8" name="Google Shape;2048;p64"/>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49" name="Google Shape;2049;p64"/>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0" name="Google Shape;2050;p64"/>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1" name="Google Shape;2051;p64"/>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2" name="Google Shape;2052;p64"/>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3" name="Google Shape;2053;p64"/>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4" name="Google Shape;2054;p64"/>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5" name="Google Shape;2055;p64"/>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6" name="Google Shape;2056;p64"/>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7" name="Google Shape;2057;p64"/>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8" name="Google Shape;2058;p64"/>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59" name="Google Shape;2059;p64"/>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0" name="Google Shape;2060;p64"/>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1" name="Google Shape;2061;p64"/>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2" name="Google Shape;2062;p64"/>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3" name="Google Shape;2063;p64"/>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4" name="Google Shape;2064;p64"/>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5" name="Google Shape;2065;p64"/>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6" name="Google Shape;2066;p64"/>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7" name="Google Shape;2067;p64"/>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8" name="Google Shape;2068;p64"/>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69" name="Google Shape;2069;p64"/>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0" name="Google Shape;2070;p64"/>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1" name="Google Shape;2071;p64"/>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2" name="Google Shape;2072;p64"/>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3" name="Google Shape;2073;p64"/>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4" name="Google Shape;2074;p64"/>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5" name="Google Shape;2075;p64"/>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6" name="Google Shape;2076;p64"/>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7" name="Google Shape;2077;p64"/>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8" name="Google Shape;2078;p64"/>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79" name="Google Shape;2079;p64"/>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0" name="Google Shape;2080;p64"/>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1" name="Google Shape;2081;p64"/>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2" name="Google Shape;2082;p64"/>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3" name="Google Shape;2083;p64"/>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4" name="Google Shape;2084;p64"/>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5" name="Google Shape;2085;p64"/>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6" name="Google Shape;2086;p64"/>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7" name="Google Shape;2087;p64"/>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8" name="Google Shape;2088;p64"/>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89" name="Google Shape;2089;p64"/>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0" name="Google Shape;2090;p64"/>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1" name="Google Shape;2091;p64"/>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2" name="Google Shape;2092;p64"/>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3" name="Google Shape;2093;p64"/>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4" name="Google Shape;2094;p64"/>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5" name="Google Shape;2095;p64"/>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6" name="Google Shape;2096;p64"/>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7" name="Google Shape;2097;p64"/>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8" name="Google Shape;2098;p64"/>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099" name="Google Shape;2099;p64"/>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0" name="Google Shape;2100;p64"/>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1" name="Google Shape;2101;p64"/>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2" name="Google Shape;2102;p64"/>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3" name="Google Shape;2103;p64"/>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4" name="Google Shape;2104;p64"/>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5" name="Google Shape;2105;p64"/>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6" name="Google Shape;2106;p64"/>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7" name="Google Shape;2107;p64"/>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8" name="Google Shape;2108;p64"/>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09" name="Google Shape;2109;p64"/>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0" name="Google Shape;2110;p64"/>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1" name="Google Shape;2111;p64"/>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2" name="Google Shape;2112;p64"/>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3" name="Google Shape;2113;p64"/>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4" name="Google Shape;2114;p64"/>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5" name="Google Shape;2115;p64"/>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6" name="Google Shape;2116;p64"/>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17" name="Google Shape;2117;p64"/>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118" name="Google Shape;2118;p64"/>
          <p:cNvGrpSpPr/>
          <p:nvPr/>
        </p:nvGrpSpPr>
        <p:grpSpPr>
          <a:xfrm>
            <a:off x="62749" y="3040736"/>
            <a:ext cx="9007398" cy="132478"/>
            <a:chOff x="83664" y="3988163"/>
            <a:chExt cx="12009863" cy="176637"/>
          </a:xfrm>
        </p:grpSpPr>
        <p:sp>
          <p:nvSpPr>
            <p:cNvPr id="2119" name="Google Shape;2119;p64"/>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0" name="Google Shape;2120;p64"/>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1" name="Google Shape;2121;p64"/>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2" name="Google Shape;2122;p64"/>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3" name="Google Shape;2123;p64"/>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4" name="Google Shape;2124;p64"/>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5" name="Google Shape;2125;p64"/>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6" name="Google Shape;2126;p64"/>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7" name="Google Shape;2127;p64"/>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8" name="Google Shape;2128;p64"/>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29" name="Google Shape;2129;p64"/>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0" name="Google Shape;2130;p64"/>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1" name="Google Shape;2131;p64"/>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2" name="Google Shape;2132;p64"/>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3" name="Google Shape;2133;p64"/>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4" name="Google Shape;2134;p64"/>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5" name="Google Shape;2135;p64"/>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6" name="Google Shape;2136;p64"/>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7" name="Google Shape;2137;p64"/>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8" name="Google Shape;2138;p64"/>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39" name="Google Shape;2139;p64"/>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0" name="Google Shape;2140;p64"/>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1" name="Google Shape;2141;p64"/>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2" name="Google Shape;2142;p64"/>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3" name="Google Shape;2143;p64"/>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4" name="Google Shape;2144;p64"/>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5" name="Google Shape;2145;p64"/>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6" name="Google Shape;2146;p64"/>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7" name="Google Shape;2147;p64"/>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8" name="Google Shape;2148;p64"/>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49" name="Google Shape;2149;p64"/>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0" name="Google Shape;2150;p64"/>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1" name="Google Shape;2151;p64"/>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2" name="Google Shape;2152;p64"/>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3" name="Google Shape;2153;p64"/>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4" name="Google Shape;2154;p64"/>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5" name="Google Shape;2155;p64"/>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6" name="Google Shape;2156;p64"/>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7" name="Google Shape;2157;p64"/>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8" name="Google Shape;2158;p64"/>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59" name="Google Shape;2159;p64"/>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0" name="Google Shape;2160;p64"/>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1" name="Google Shape;2161;p64"/>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2" name="Google Shape;2162;p64"/>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3" name="Google Shape;2163;p64"/>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4" name="Google Shape;2164;p64"/>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5" name="Google Shape;2165;p64"/>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6" name="Google Shape;2166;p64"/>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7" name="Google Shape;2167;p64"/>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8" name="Google Shape;2168;p64"/>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69" name="Google Shape;2169;p64"/>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0" name="Google Shape;2170;p64"/>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1" name="Google Shape;2171;p64"/>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2" name="Google Shape;2172;p64"/>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3" name="Google Shape;2173;p64"/>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4" name="Google Shape;2174;p64"/>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5" name="Google Shape;2175;p64"/>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6" name="Google Shape;2176;p64"/>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7" name="Google Shape;2177;p64"/>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8" name="Google Shape;2178;p64"/>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79" name="Google Shape;2179;p64"/>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0" name="Google Shape;2180;p64"/>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1" name="Google Shape;2181;p64"/>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2" name="Google Shape;2182;p64"/>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3" name="Google Shape;2183;p64"/>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4" name="Google Shape;2184;p64"/>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5" name="Google Shape;2185;p64"/>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6" name="Google Shape;2186;p64"/>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7" name="Google Shape;2187;p64"/>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8" name="Google Shape;2188;p64"/>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89" name="Google Shape;2189;p64"/>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0" name="Google Shape;2190;p64"/>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1" name="Google Shape;2191;p64"/>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2" name="Google Shape;2192;p64"/>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675" u="none" cap="none" strike="noStrike">
                <a:solidFill>
                  <a:srgbClr val="505050"/>
                </a:solidFill>
                <a:latin typeface="Quattrocento Sans"/>
                <a:ea typeface="Quattrocento Sans"/>
                <a:cs typeface="Quattrocento Sans"/>
                <a:sym typeface="Quattrocento Sans"/>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9" name="Google Shape;29;p8"/>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lvl1pPr>
            <a:lvl2pPr indent="-228600" lvl="1" marL="914400" algn="l">
              <a:lnSpc>
                <a:spcPct val="100000"/>
              </a:lnSpc>
              <a:spcBef>
                <a:spcPts val="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193" name="Shape 2193"/>
        <p:cNvGrpSpPr/>
        <p:nvPr/>
      </p:nvGrpSpPr>
      <p:grpSpPr>
        <a:xfrm>
          <a:off x="0" y="0"/>
          <a:ext cx="0" cy="0"/>
          <a:chOff x="0" y="0"/>
          <a:chExt cx="0" cy="0"/>
        </a:xfrm>
      </p:grpSpPr>
      <p:grpSp>
        <p:nvGrpSpPr>
          <p:cNvPr id="2194" name="Google Shape;2194;p65"/>
          <p:cNvGrpSpPr/>
          <p:nvPr/>
        </p:nvGrpSpPr>
        <p:grpSpPr>
          <a:xfrm>
            <a:off x="62748" y="1971858"/>
            <a:ext cx="9007397" cy="132478"/>
            <a:chOff x="83663" y="2532000"/>
            <a:chExt cx="12009863" cy="176637"/>
          </a:xfrm>
        </p:grpSpPr>
        <p:sp>
          <p:nvSpPr>
            <p:cNvPr id="2195" name="Google Shape;2195;p65"/>
            <p:cNvSpPr/>
            <p:nvPr/>
          </p:nvSpPr>
          <p:spPr>
            <a:xfrm>
              <a:off x="30519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6" name="Google Shape;2196;p65"/>
            <p:cNvSpPr/>
            <p:nvPr/>
          </p:nvSpPr>
          <p:spPr>
            <a:xfrm>
              <a:off x="63133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7" name="Google Shape;2197;p65"/>
            <p:cNvSpPr/>
            <p:nvPr/>
          </p:nvSpPr>
          <p:spPr>
            <a:xfrm>
              <a:off x="8366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8" name="Google Shape;2198;p65"/>
            <p:cNvSpPr/>
            <p:nvPr/>
          </p:nvSpPr>
          <p:spPr>
            <a:xfrm>
              <a:off x="41229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199" name="Google Shape;2199;p65"/>
            <p:cNvSpPr/>
            <p:nvPr/>
          </p:nvSpPr>
          <p:spPr>
            <a:xfrm>
              <a:off x="95996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0" name="Google Shape;2200;p65"/>
            <p:cNvSpPr/>
            <p:nvPr/>
          </p:nvSpPr>
          <p:spPr>
            <a:xfrm>
              <a:off x="128610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1" name="Google Shape;2201;p65"/>
            <p:cNvSpPr/>
            <p:nvPr/>
          </p:nvSpPr>
          <p:spPr>
            <a:xfrm>
              <a:off x="73843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2" name="Google Shape;2202;p65"/>
            <p:cNvSpPr/>
            <p:nvPr/>
          </p:nvSpPr>
          <p:spPr>
            <a:xfrm>
              <a:off x="106706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3" name="Google Shape;2203;p65"/>
            <p:cNvSpPr/>
            <p:nvPr/>
          </p:nvSpPr>
          <p:spPr>
            <a:xfrm>
              <a:off x="161473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4" name="Google Shape;2204;p65"/>
            <p:cNvSpPr/>
            <p:nvPr/>
          </p:nvSpPr>
          <p:spPr>
            <a:xfrm>
              <a:off x="194087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5" name="Google Shape;2205;p65"/>
            <p:cNvSpPr/>
            <p:nvPr/>
          </p:nvSpPr>
          <p:spPr>
            <a:xfrm>
              <a:off x="139320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6" name="Google Shape;2206;p65"/>
            <p:cNvSpPr/>
            <p:nvPr/>
          </p:nvSpPr>
          <p:spPr>
            <a:xfrm>
              <a:off x="1721829"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7" name="Google Shape;2207;p65"/>
            <p:cNvSpPr/>
            <p:nvPr/>
          </p:nvSpPr>
          <p:spPr>
            <a:xfrm>
              <a:off x="226950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8" name="Google Shape;2208;p65"/>
            <p:cNvSpPr/>
            <p:nvPr/>
          </p:nvSpPr>
          <p:spPr>
            <a:xfrm>
              <a:off x="2595644"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09" name="Google Shape;2209;p65"/>
            <p:cNvSpPr/>
            <p:nvPr/>
          </p:nvSpPr>
          <p:spPr>
            <a:xfrm>
              <a:off x="204796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0" name="Google Shape;2210;p65"/>
            <p:cNvSpPr/>
            <p:nvPr/>
          </p:nvSpPr>
          <p:spPr>
            <a:xfrm>
              <a:off x="2376598"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1" name="Google Shape;2211;p65"/>
            <p:cNvSpPr/>
            <p:nvPr/>
          </p:nvSpPr>
          <p:spPr>
            <a:xfrm>
              <a:off x="292427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2" name="Google Shape;2212;p65"/>
            <p:cNvSpPr/>
            <p:nvPr/>
          </p:nvSpPr>
          <p:spPr>
            <a:xfrm>
              <a:off x="325041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3" name="Google Shape;2213;p65"/>
            <p:cNvSpPr/>
            <p:nvPr/>
          </p:nvSpPr>
          <p:spPr>
            <a:xfrm>
              <a:off x="2702739"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4" name="Google Shape;2214;p65"/>
            <p:cNvSpPr/>
            <p:nvPr/>
          </p:nvSpPr>
          <p:spPr>
            <a:xfrm>
              <a:off x="3031366"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5" name="Google Shape;2215;p65"/>
            <p:cNvSpPr/>
            <p:nvPr/>
          </p:nvSpPr>
          <p:spPr>
            <a:xfrm>
              <a:off x="35790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6" name="Google Shape;2216;p65"/>
            <p:cNvSpPr/>
            <p:nvPr/>
          </p:nvSpPr>
          <p:spPr>
            <a:xfrm>
              <a:off x="3357508"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7" name="Google Shape;2217;p65"/>
            <p:cNvSpPr/>
            <p:nvPr/>
          </p:nvSpPr>
          <p:spPr>
            <a:xfrm>
              <a:off x="390767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8" name="Google Shape;2218;p65"/>
            <p:cNvSpPr/>
            <p:nvPr/>
          </p:nvSpPr>
          <p:spPr>
            <a:xfrm>
              <a:off x="423381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19" name="Google Shape;2219;p65"/>
            <p:cNvSpPr/>
            <p:nvPr/>
          </p:nvSpPr>
          <p:spPr>
            <a:xfrm>
              <a:off x="3686136"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0" name="Google Shape;2220;p65"/>
            <p:cNvSpPr/>
            <p:nvPr/>
          </p:nvSpPr>
          <p:spPr>
            <a:xfrm>
              <a:off x="401476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1" name="Google Shape;2221;p65"/>
            <p:cNvSpPr/>
            <p:nvPr/>
          </p:nvSpPr>
          <p:spPr>
            <a:xfrm>
              <a:off x="4562439"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2" name="Google Shape;2222;p65"/>
            <p:cNvSpPr/>
            <p:nvPr/>
          </p:nvSpPr>
          <p:spPr>
            <a:xfrm>
              <a:off x="48885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3" name="Google Shape;2223;p65"/>
            <p:cNvSpPr/>
            <p:nvPr/>
          </p:nvSpPr>
          <p:spPr>
            <a:xfrm>
              <a:off x="4340905"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4" name="Google Shape;2224;p65"/>
            <p:cNvSpPr/>
            <p:nvPr/>
          </p:nvSpPr>
          <p:spPr>
            <a:xfrm>
              <a:off x="4669534"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5" name="Google Shape;2225;p65"/>
            <p:cNvSpPr/>
            <p:nvPr/>
          </p:nvSpPr>
          <p:spPr>
            <a:xfrm>
              <a:off x="521720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6" name="Google Shape;2226;p65"/>
            <p:cNvSpPr/>
            <p:nvPr/>
          </p:nvSpPr>
          <p:spPr>
            <a:xfrm>
              <a:off x="554334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7" name="Google Shape;2227;p65"/>
            <p:cNvSpPr/>
            <p:nvPr/>
          </p:nvSpPr>
          <p:spPr>
            <a:xfrm>
              <a:off x="4995674"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8" name="Google Shape;2228;p65"/>
            <p:cNvSpPr/>
            <p:nvPr/>
          </p:nvSpPr>
          <p:spPr>
            <a:xfrm>
              <a:off x="5324302"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29" name="Google Shape;2229;p65"/>
            <p:cNvSpPr/>
            <p:nvPr/>
          </p:nvSpPr>
          <p:spPr>
            <a:xfrm>
              <a:off x="587197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0" name="Google Shape;2230;p65"/>
            <p:cNvSpPr/>
            <p:nvPr/>
          </p:nvSpPr>
          <p:spPr>
            <a:xfrm>
              <a:off x="61981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1" name="Google Shape;2231;p65"/>
            <p:cNvSpPr/>
            <p:nvPr/>
          </p:nvSpPr>
          <p:spPr>
            <a:xfrm>
              <a:off x="5650443"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2" name="Google Shape;2232;p65"/>
            <p:cNvSpPr/>
            <p:nvPr/>
          </p:nvSpPr>
          <p:spPr>
            <a:xfrm>
              <a:off x="5979071"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3" name="Google Shape;2233;p65"/>
            <p:cNvSpPr/>
            <p:nvPr/>
          </p:nvSpPr>
          <p:spPr>
            <a:xfrm>
              <a:off x="652674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4" name="Google Shape;2234;p65"/>
            <p:cNvSpPr/>
            <p:nvPr/>
          </p:nvSpPr>
          <p:spPr>
            <a:xfrm>
              <a:off x="68528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5" name="Google Shape;2235;p65"/>
            <p:cNvSpPr/>
            <p:nvPr/>
          </p:nvSpPr>
          <p:spPr>
            <a:xfrm>
              <a:off x="6305212"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6" name="Google Shape;2236;p65"/>
            <p:cNvSpPr/>
            <p:nvPr/>
          </p:nvSpPr>
          <p:spPr>
            <a:xfrm>
              <a:off x="6633840" y="253200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7" name="Google Shape;2237;p65"/>
            <p:cNvSpPr/>
            <p:nvPr/>
          </p:nvSpPr>
          <p:spPr>
            <a:xfrm>
              <a:off x="71815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8" name="Google Shape;2238;p65"/>
            <p:cNvSpPr/>
            <p:nvPr/>
          </p:nvSpPr>
          <p:spPr>
            <a:xfrm>
              <a:off x="6959981" y="253200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39" name="Google Shape;2239;p65"/>
            <p:cNvSpPr/>
            <p:nvPr/>
          </p:nvSpPr>
          <p:spPr>
            <a:xfrm>
              <a:off x="751014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0" name="Google Shape;2240;p65"/>
            <p:cNvSpPr/>
            <p:nvPr/>
          </p:nvSpPr>
          <p:spPr>
            <a:xfrm>
              <a:off x="7836283"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1" name="Google Shape;2241;p65"/>
            <p:cNvSpPr/>
            <p:nvPr/>
          </p:nvSpPr>
          <p:spPr>
            <a:xfrm>
              <a:off x="7288609"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2" name="Google Shape;2242;p65"/>
            <p:cNvSpPr/>
            <p:nvPr/>
          </p:nvSpPr>
          <p:spPr>
            <a:xfrm>
              <a:off x="761723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3" name="Google Shape;2243;p65"/>
            <p:cNvSpPr/>
            <p:nvPr/>
          </p:nvSpPr>
          <p:spPr>
            <a:xfrm>
              <a:off x="816491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4" name="Google Shape;2244;p65"/>
            <p:cNvSpPr/>
            <p:nvPr/>
          </p:nvSpPr>
          <p:spPr>
            <a:xfrm>
              <a:off x="8491052"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5" name="Google Shape;2245;p65"/>
            <p:cNvSpPr/>
            <p:nvPr/>
          </p:nvSpPr>
          <p:spPr>
            <a:xfrm>
              <a:off x="7943378"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6" name="Google Shape;2246;p65"/>
            <p:cNvSpPr/>
            <p:nvPr/>
          </p:nvSpPr>
          <p:spPr>
            <a:xfrm>
              <a:off x="8272007"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7" name="Google Shape;2247;p65"/>
            <p:cNvSpPr/>
            <p:nvPr/>
          </p:nvSpPr>
          <p:spPr>
            <a:xfrm>
              <a:off x="881968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8" name="Google Shape;2248;p65"/>
            <p:cNvSpPr/>
            <p:nvPr/>
          </p:nvSpPr>
          <p:spPr>
            <a:xfrm>
              <a:off x="914582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49" name="Google Shape;2249;p65"/>
            <p:cNvSpPr/>
            <p:nvPr/>
          </p:nvSpPr>
          <p:spPr>
            <a:xfrm>
              <a:off x="8598147"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0" name="Google Shape;2250;p65"/>
            <p:cNvSpPr/>
            <p:nvPr/>
          </p:nvSpPr>
          <p:spPr>
            <a:xfrm>
              <a:off x="892677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1" name="Google Shape;2251;p65"/>
            <p:cNvSpPr/>
            <p:nvPr/>
          </p:nvSpPr>
          <p:spPr>
            <a:xfrm>
              <a:off x="947445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2" name="Google Shape;2252;p65"/>
            <p:cNvSpPr/>
            <p:nvPr/>
          </p:nvSpPr>
          <p:spPr>
            <a:xfrm>
              <a:off x="9800591"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3" name="Google Shape;2253;p65"/>
            <p:cNvSpPr/>
            <p:nvPr/>
          </p:nvSpPr>
          <p:spPr>
            <a:xfrm>
              <a:off x="925291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4" name="Google Shape;2254;p65"/>
            <p:cNvSpPr/>
            <p:nvPr/>
          </p:nvSpPr>
          <p:spPr>
            <a:xfrm>
              <a:off x="9581544"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5" name="Google Shape;2255;p65"/>
            <p:cNvSpPr/>
            <p:nvPr/>
          </p:nvSpPr>
          <p:spPr>
            <a:xfrm>
              <a:off x="10129218"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6" name="Google Shape;2256;p65"/>
            <p:cNvSpPr/>
            <p:nvPr/>
          </p:nvSpPr>
          <p:spPr>
            <a:xfrm>
              <a:off x="10455360"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7" name="Google Shape;2257;p65"/>
            <p:cNvSpPr/>
            <p:nvPr/>
          </p:nvSpPr>
          <p:spPr>
            <a:xfrm>
              <a:off x="9907685"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8" name="Google Shape;2258;p65"/>
            <p:cNvSpPr/>
            <p:nvPr/>
          </p:nvSpPr>
          <p:spPr>
            <a:xfrm>
              <a:off x="10236312"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59" name="Google Shape;2259;p65"/>
            <p:cNvSpPr/>
            <p:nvPr/>
          </p:nvSpPr>
          <p:spPr>
            <a:xfrm>
              <a:off x="1078398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0" name="Google Shape;2260;p65"/>
            <p:cNvSpPr/>
            <p:nvPr/>
          </p:nvSpPr>
          <p:spPr>
            <a:xfrm>
              <a:off x="10562454"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1" name="Google Shape;2261;p65"/>
            <p:cNvSpPr/>
            <p:nvPr/>
          </p:nvSpPr>
          <p:spPr>
            <a:xfrm>
              <a:off x="1111261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2" name="Google Shape;2262;p65"/>
            <p:cNvSpPr/>
            <p:nvPr/>
          </p:nvSpPr>
          <p:spPr>
            <a:xfrm>
              <a:off x="11438757"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3" name="Google Shape;2263;p65"/>
            <p:cNvSpPr/>
            <p:nvPr/>
          </p:nvSpPr>
          <p:spPr>
            <a:xfrm>
              <a:off x="10891083"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4" name="Google Shape;2264;p65"/>
            <p:cNvSpPr/>
            <p:nvPr/>
          </p:nvSpPr>
          <p:spPr>
            <a:xfrm>
              <a:off x="1121971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5" name="Google Shape;2265;p65"/>
            <p:cNvSpPr/>
            <p:nvPr/>
          </p:nvSpPr>
          <p:spPr>
            <a:xfrm>
              <a:off x="11767385"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6" name="Google Shape;2266;p65"/>
            <p:cNvSpPr/>
            <p:nvPr/>
          </p:nvSpPr>
          <p:spPr>
            <a:xfrm>
              <a:off x="12093526" y="253573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7" name="Google Shape;2267;p65"/>
            <p:cNvSpPr/>
            <p:nvPr/>
          </p:nvSpPr>
          <p:spPr>
            <a:xfrm>
              <a:off x="11545852" y="253200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68" name="Google Shape;2268;p65"/>
            <p:cNvSpPr/>
            <p:nvPr/>
          </p:nvSpPr>
          <p:spPr>
            <a:xfrm>
              <a:off x="11874480" y="253200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269" name="Google Shape;2269;p65"/>
          <p:cNvGrpSpPr/>
          <p:nvPr/>
        </p:nvGrpSpPr>
        <p:grpSpPr>
          <a:xfrm>
            <a:off x="62748" y="2185634"/>
            <a:ext cx="9007398" cy="132478"/>
            <a:chOff x="83663" y="2829776"/>
            <a:chExt cx="12009864" cy="176637"/>
          </a:xfrm>
        </p:grpSpPr>
        <p:sp>
          <p:nvSpPr>
            <p:cNvPr id="2270" name="Google Shape;2270;p65"/>
            <p:cNvSpPr/>
            <p:nvPr/>
          </p:nvSpPr>
          <p:spPr>
            <a:xfrm>
              <a:off x="695998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1" name="Google Shape;2271;p65"/>
            <p:cNvSpPr/>
            <p:nvPr/>
          </p:nvSpPr>
          <p:spPr>
            <a:xfrm>
              <a:off x="663384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2" name="Google Shape;2272;p65"/>
            <p:cNvSpPr/>
            <p:nvPr/>
          </p:nvSpPr>
          <p:spPr>
            <a:xfrm flipH="1">
              <a:off x="706707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3" name="Google Shape;2273;p65"/>
            <p:cNvSpPr/>
            <p:nvPr/>
          </p:nvSpPr>
          <p:spPr>
            <a:xfrm flipH="1">
              <a:off x="674093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4" name="Google Shape;2274;p65"/>
            <p:cNvSpPr/>
            <p:nvPr/>
          </p:nvSpPr>
          <p:spPr>
            <a:xfrm>
              <a:off x="630521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5" name="Google Shape;2275;p65"/>
            <p:cNvSpPr/>
            <p:nvPr/>
          </p:nvSpPr>
          <p:spPr>
            <a:xfrm>
              <a:off x="5979072"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6" name="Google Shape;2276;p65"/>
            <p:cNvSpPr/>
            <p:nvPr/>
          </p:nvSpPr>
          <p:spPr>
            <a:xfrm flipH="1">
              <a:off x="641230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7" name="Google Shape;2277;p65"/>
            <p:cNvSpPr/>
            <p:nvPr/>
          </p:nvSpPr>
          <p:spPr>
            <a:xfrm flipH="1">
              <a:off x="6086166"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8" name="Google Shape;2278;p65"/>
            <p:cNvSpPr/>
            <p:nvPr/>
          </p:nvSpPr>
          <p:spPr>
            <a:xfrm>
              <a:off x="565044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79" name="Google Shape;2279;p65"/>
            <p:cNvSpPr/>
            <p:nvPr/>
          </p:nvSpPr>
          <p:spPr>
            <a:xfrm>
              <a:off x="532430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0" name="Google Shape;2280;p65"/>
            <p:cNvSpPr/>
            <p:nvPr/>
          </p:nvSpPr>
          <p:spPr>
            <a:xfrm flipH="1">
              <a:off x="5757538"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1" name="Google Shape;2281;p65"/>
            <p:cNvSpPr/>
            <p:nvPr/>
          </p:nvSpPr>
          <p:spPr>
            <a:xfrm flipH="1">
              <a:off x="5431398"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2" name="Google Shape;2282;p65"/>
            <p:cNvSpPr/>
            <p:nvPr/>
          </p:nvSpPr>
          <p:spPr>
            <a:xfrm>
              <a:off x="499567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3" name="Google Shape;2283;p65"/>
            <p:cNvSpPr/>
            <p:nvPr/>
          </p:nvSpPr>
          <p:spPr>
            <a:xfrm>
              <a:off x="4669534"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4" name="Google Shape;2284;p65"/>
            <p:cNvSpPr/>
            <p:nvPr/>
          </p:nvSpPr>
          <p:spPr>
            <a:xfrm flipH="1">
              <a:off x="510276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5" name="Google Shape;2285;p65"/>
            <p:cNvSpPr/>
            <p:nvPr/>
          </p:nvSpPr>
          <p:spPr>
            <a:xfrm flipH="1">
              <a:off x="4776629"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6" name="Google Shape;2286;p65"/>
            <p:cNvSpPr/>
            <p:nvPr/>
          </p:nvSpPr>
          <p:spPr>
            <a:xfrm>
              <a:off x="434090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7" name="Google Shape;2287;p65"/>
            <p:cNvSpPr/>
            <p:nvPr/>
          </p:nvSpPr>
          <p:spPr>
            <a:xfrm>
              <a:off x="4014765"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8" name="Google Shape;2288;p65"/>
            <p:cNvSpPr/>
            <p:nvPr/>
          </p:nvSpPr>
          <p:spPr>
            <a:xfrm flipH="1">
              <a:off x="4447999"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89" name="Google Shape;2289;p65"/>
            <p:cNvSpPr/>
            <p:nvPr/>
          </p:nvSpPr>
          <p:spPr>
            <a:xfrm flipH="1">
              <a:off x="4121860"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0" name="Google Shape;2290;p65"/>
            <p:cNvSpPr/>
            <p:nvPr/>
          </p:nvSpPr>
          <p:spPr>
            <a:xfrm>
              <a:off x="3686136"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1" name="Google Shape;2291;p65"/>
            <p:cNvSpPr/>
            <p:nvPr/>
          </p:nvSpPr>
          <p:spPr>
            <a:xfrm flipH="1">
              <a:off x="3793231"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2" name="Google Shape;2292;p65"/>
            <p:cNvSpPr/>
            <p:nvPr/>
          </p:nvSpPr>
          <p:spPr>
            <a:xfrm>
              <a:off x="335750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3" name="Google Shape;2293;p65"/>
            <p:cNvSpPr/>
            <p:nvPr/>
          </p:nvSpPr>
          <p:spPr>
            <a:xfrm>
              <a:off x="3031367"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4" name="Google Shape;2294;p65"/>
            <p:cNvSpPr/>
            <p:nvPr/>
          </p:nvSpPr>
          <p:spPr>
            <a:xfrm flipH="1">
              <a:off x="3464602"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5" name="Google Shape;2295;p65"/>
            <p:cNvSpPr/>
            <p:nvPr/>
          </p:nvSpPr>
          <p:spPr>
            <a:xfrm flipH="1">
              <a:off x="3138462"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6" name="Google Shape;2296;p65"/>
            <p:cNvSpPr/>
            <p:nvPr/>
          </p:nvSpPr>
          <p:spPr>
            <a:xfrm>
              <a:off x="2702739"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7" name="Google Shape;2297;p65"/>
            <p:cNvSpPr/>
            <p:nvPr/>
          </p:nvSpPr>
          <p:spPr>
            <a:xfrm>
              <a:off x="2376598"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8" name="Google Shape;2298;p65"/>
            <p:cNvSpPr/>
            <p:nvPr/>
          </p:nvSpPr>
          <p:spPr>
            <a:xfrm flipH="1">
              <a:off x="2809833"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299" name="Google Shape;2299;p65"/>
            <p:cNvSpPr/>
            <p:nvPr/>
          </p:nvSpPr>
          <p:spPr>
            <a:xfrm flipH="1">
              <a:off x="2483693"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0" name="Google Shape;2300;p65"/>
            <p:cNvSpPr/>
            <p:nvPr/>
          </p:nvSpPr>
          <p:spPr>
            <a:xfrm>
              <a:off x="204797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1" name="Google Shape;2301;p65"/>
            <p:cNvSpPr/>
            <p:nvPr/>
          </p:nvSpPr>
          <p:spPr>
            <a:xfrm>
              <a:off x="172183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2" name="Google Shape;2302;p65"/>
            <p:cNvSpPr/>
            <p:nvPr/>
          </p:nvSpPr>
          <p:spPr>
            <a:xfrm flipH="1">
              <a:off x="2155065"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3" name="Google Shape;2303;p65"/>
            <p:cNvSpPr/>
            <p:nvPr/>
          </p:nvSpPr>
          <p:spPr>
            <a:xfrm flipH="1">
              <a:off x="1828924"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4" name="Google Shape;2304;p65"/>
            <p:cNvSpPr/>
            <p:nvPr/>
          </p:nvSpPr>
          <p:spPr>
            <a:xfrm>
              <a:off x="139320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5" name="Google Shape;2305;p65"/>
            <p:cNvSpPr/>
            <p:nvPr/>
          </p:nvSpPr>
          <p:spPr>
            <a:xfrm>
              <a:off x="1067060"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6" name="Google Shape;2306;p65"/>
            <p:cNvSpPr/>
            <p:nvPr/>
          </p:nvSpPr>
          <p:spPr>
            <a:xfrm flipH="1">
              <a:off x="150029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7" name="Google Shape;2307;p65"/>
            <p:cNvSpPr/>
            <p:nvPr/>
          </p:nvSpPr>
          <p:spPr>
            <a:xfrm flipH="1">
              <a:off x="1174155"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8" name="Google Shape;2308;p65"/>
            <p:cNvSpPr/>
            <p:nvPr/>
          </p:nvSpPr>
          <p:spPr>
            <a:xfrm>
              <a:off x="73843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09" name="Google Shape;2309;p65"/>
            <p:cNvSpPr/>
            <p:nvPr/>
          </p:nvSpPr>
          <p:spPr>
            <a:xfrm>
              <a:off x="412291"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0" name="Google Shape;2310;p65"/>
            <p:cNvSpPr/>
            <p:nvPr/>
          </p:nvSpPr>
          <p:spPr>
            <a:xfrm flipH="1">
              <a:off x="845526"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1" name="Google Shape;2311;p65"/>
            <p:cNvSpPr/>
            <p:nvPr/>
          </p:nvSpPr>
          <p:spPr>
            <a:xfrm flipH="1">
              <a:off x="519387" y="282977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2" name="Google Shape;2312;p65"/>
            <p:cNvSpPr/>
            <p:nvPr/>
          </p:nvSpPr>
          <p:spPr>
            <a:xfrm>
              <a:off x="83663" y="283350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3" name="Google Shape;2313;p65"/>
            <p:cNvSpPr/>
            <p:nvPr/>
          </p:nvSpPr>
          <p:spPr>
            <a:xfrm flipH="1">
              <a:off x="190757" y="282977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4" name="Google Shape;2314;p65"/>
            <p:cNvSpPr/>
            <p:nvPr/>
          </p:nvSpPr>
          <p:spPr>
            <a:xfrm>
              <a:off x="11874480"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5" name="Google Shape;2315;p65"/>
            <p:cNvSpPr/>
            <p:nvPr/>
          </p:nvSpPr>
          <p:spPr>
            <a:xfrm flipH="1">
              <a:off x="11981575"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6" name="Google Shape;2316;p65"/>
            <p:cNvSpPr/>
            <p:nvPr/>
          </p:nvSpPr>
          <p:spPr>
            <a:xfrm>
              <a:off x="1154585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7" name="Google Shape;2317;p65"/>
            <p:cNvSpPr/>
            <p:nvPr/>
          </p:nvSpPr>
          <p:spPr>
            <a:xfrm>
              <a:off x="11219711"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8" name="Google Shape;2318;p65"/>
            <p:cNvSpPr/>
            <p:nvPr/>
          </p:nvSpPr>
          <p:spPr>
            <a:xfrm flipH="1">
              <a:off x="11652945"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19" name="Google Shape;2319;p65"/>
            <p:cNvSpPr/>
            <p:nvPr/>
          </p:nvSpPr>
          <p:spPr>
            <a:xfrm flipH="1">
              <a:off x="11326806"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0" name="Google Shape;2320;p65"/>
            <p:cNvSpPr/>
            <p:nvPr/>
          </p:nvSpPr>
          <p:spPr>
            <a:xfrm>
              <a:off x="1089108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1" name="Google Shape;2321;p65"/>
            <p:cNvSpPr/>
            <p:nvPr/>
          </p:nvSpPr>
          <p:spPr>
            <a:xfrm flipH="1">
              <a:off x="10998177"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2" name="Google Shape;2322;p65"/>
            <p:cNvSpPr/>
            <p:nvPr/>
          </p:nvSpPr>
          <p:spPr>
            <a:xfrm>
              <a:off x="1056245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3" name="Google Shape;2323;p65"/>
            <p:cNvSpPr/>
            <p:nvPr/>
          </p:nvSpPr>
          <p:spPr>
            <a:xfrm>
              <a:off x="10236313"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4" name="Google Shape;2324;p65"/>
            <p:cNvSpPr/>
            <p:nvPr/>
          </p:nvSpPr>
          <p:spPr>
            <a:xfrm flipH="1">
              <a:off x="10669548"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5" name="Google Shape;2325;p65"/>
            <p:cNvSpPr/>
            <p:nvPr/>
          </p:nvSpPr>
          <p:spPr>
            <a:xfrm flipH="1">
              <a:off x="10343408"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6" name="Google Shape;2326;p65"/>
            <p:cNvSpPr/>
            <p:nvPr/>
          </p:nvSpPr>
          <p:spPr>
            <a:xfrm>
              <a:off x="990768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7" name="Google Shape;2327;p65"/>
            <p:cNvSpPr/>
            <p:nvPr/>
          </p:nvSpPr>
          <p:spPr>
            <a:xfrm>
              <a:off x="9581544"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8" name="Google Shape;2328;p65"/>
            <p:cNvSpPr/>
            <p:nvPr/>
          </p:nvSpPr>
          <p:spPr>
            <a:xfrm flipH="1">
              <a:off x="10014780"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29" name="Google Shape;2329;p65"/>
            <p:cNvSpPr/>
            <p:nvPr/>
          </p:nvSpPr>
          <p:spPr>
            <a:xfrm flipH="1">
              <a:off x="9688639"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0" name="Google Shape;2330;p65"/>
            <p:cNvSpPr/>
            <p:nvPr/>
          </p:nvSpPr>
          <p:spPr>
            <a:xfrm>
              <a:off x="9252916"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1" name="Google Shape;2331;p65"/>
            <p:cNvSpPr/>
            <p:nvPr/>
          </p:nvSpPr>
          <p:spPr>
            <a:xfrm>
              <a:off x="8926775"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2" name="Google Shape;2332;p65"/>
            <p:cNvSpPr/>
            <p:nvPr/>
          </p:nvSpPr>
          <p:spPr>
            <a:xfrm flipH="1">
              <a:off x="9360011"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3" name="Google Shape;2333;p65"/>
            <p:cNvSpPr/>
            <p:nvPr/>
          </p:nvSpPr>
          <p:spPr>
            <a:xfrm flipH="1">
              <a:off x="9033870"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4" name="Google Shape;2334;p65"/>
            <p:cNvSpPr/>
            <p:nvPr/>
          </p:nvSpPr>
          <p:spPr>
            <a:xfrm>
              <a:off x="8598148"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5" name="Google Shape;2335;p65"/>
            <p:cNvSpPr/>
            <p:nvPr/>
          </p:nvSpPr>
          <p:spPr>
            <a:xfrm>
              <a:off x="827200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6" name="Google Shape;2336;p65"/>
            <p:cNvSpPr/>
            <p:nvPr/>
          </p:nvSpPr>
          <p:spPr>
            <a:xfrm flipH="1">
              <a:off x="870524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7" name="Google Shape;2337;p65"/>
            <p:cNvSpPr/>
            <p:nvPr/>
          </p:nvSpPr>
          <p:spPr>
            <a:xfrm flipH="1">
              <a:off x="8379101"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8" name="Google Shape;2338;p65"/>
            <p:cNvSpPr/>
            <p:nvPr/>
          </p:nvSpPr>
          <p:spPr>
            <a:xfrm>
              <a:off x="794337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39" name="Google Shape;2339;p65"/>
            <p:cNvSpPr/>
            <p:nvPr/>
          </p:nvSpPr>
          <p:spPr>
            <a:xfrm>
              <a:off x="7617237"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0" name="Google Shape;2340;p65"/>
            <p:cNvSpPr/>
            <p:nvPr/>
          </p:nvSpPr>
          <p:spPr>
            <a:xfrm flipH="1">
              <a:off x="8050472"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1" name="Google Shape;2341;p65"/>
            <p:cNvSpPr/>
            <p:nvPr/>
          </p:nvSpPr>
          <p:spPr>
            <a:xfrm flipH="1">
              <a:off x="7724332" y="282977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2" name="Google Shape;2342;p65"/>
            <p:cNvSpPr/>
            <p:nvPr/>
          </p:nvSpPr>
          <p:spPr>
            <a:xfrm>
              <a:off x="7288609" y="2833506"/>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3" name="Google Shape;2343;p65"/>
            <p:cNvSpPr/>
            <p:nvPr/>
          </p:nvSpPr>
          <p:spPr>
            <a:xfrm flipH="1">
              <a:off x="7395703" y="282977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344" name="Google Shape;2344;p65"/>
          <p:cNvGrpSpPr/>
          <p:nvPr/>
        </p:nvGrpSpPr>
        <p:grpSpPr>
          <a:xfrm>
            <a:off x="62748" y="2399409"/>
            <a:ext cx="9007397" cy="132478"/>
            <a:chOff x="83663" y="3120085"/>
            <a:chExt cx="12009863" cy="176637"/>
          </a:xfrm>
        </p:grpSpPr>
        <p:sp>
          <p:nvSpPr>
            <p:cNvPr id="2345" name="Google Shape;2345;p65"/>
            <p:cNvSpPr/>
            <p:nvPr/>
          </p:nvSpPr>
          <p:spPr>
            <a:xfrm>
              <a:off x="30519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6" name="Google Shape;2346;p65"/>
            <p:cNvSpPr/>
            <p:nvPr/>
          </p:nvSpPr>
          <p:spPr>
            <a:xfrm>
              <a:off x="63133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7" name="Google Shape;2347;p65"/>
            <p:cNvSpPr/>
            <p:nvPr/>
          </p:nvSpPr>
          <p:spPr>
            <a:xfrm>
              <a:off x="8366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8" name="Google Shape;2348;p65"/>
            <p:cNvSpPr/>
            <p:nvPr/>
          </p:nvSpPr>
          <p:spPr>
            <a:xfrm>
              <a:off x="41229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49" name="Google Shape;2349;p65"/>
            <p:cNvSpPr/>
            <p:nvPr/>
          </p:nvSpPr>
          <p:spPr>
            <a:xfrm>
              <a:off x="95996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0" name="Google Shape;2350;p65"/>
            <p:cNvSpPr/>
            <p:nvPr/>
          </p:nvSpPr>
          <p:spPr>
            <a:xfrm>
              <a:off x="128610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1" name="Google Shape;2351;p65"/>
            <p:cNvSpPr/>
            <p:nvPr/>
          </p:nvSpPr>
          <p:spPr>
            <a:xfrm>
              <a:off x="73843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2" name="Google Shape;2352;p65"/>
            <p:cNvSpPr/>
            <p:nvPr/>
          </p:nvSpPr>
          <p:spPr>
            <a:xfrm>
              <a:off x="106706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3" name="Google Shape;2353;p65"/>
            <p:cNvSpPr/>
            <p:nvPr/>
          </p:nvSpPr>
          <p:spPr>
            <a:xfrm>
              <a:off x="161473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4" name="Google Shape;2354;p65"/>
            <p:cNvSpPr/>
            <p:nvPr/>
          </p:nvSpPr>
          <p:spPr>
            <a:xfrm>
              <a:off x="194087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5" name="Google Shape;2355;p65"/>
            <p:cNvSpPr/>
            <p:nvPr/>
          </p:nvSpPr>
          <p:spPr>
            <a:xfrm>
              <a:off x="139320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6" name="Google Shape;2356;p65"/>
            <p:cNvSpPr/>
            <p:nvPr/>
          </p:nvSpPr>
          <p:spPr>
            <a:xfrm>
              <a:off x="1721829"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7" name="Google Shape;2357;p65"/>
            <p:cNvSpPr/>
            <p:nvPr/>
          </p:nvSpPr>
          <p:spPr>
            <a:xfrm>
              <a:off x="226950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8" name="Google Shape;2358;p65"/>
            <p:cNvSpPr/>
            <p:nvPr/>
          </p:nvSpPr>
          <p:spPr>
            <a:xfrm>
              <a:off x="2595644"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59" name="Google Shape;2359;p65"/>
            <p:cNvSpPr/>
            <p:nvPr/>
          </p:nvSpPr>
          <p:spPr>
            <a:xfrm>
              <a:off x="204796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0" name="Google Shape;2360;p65"/>
            <p:cNvSpPr/>
            <p:nvPr/>
          </p:nvSpPr>
          <p:spPr>
            <a:xfrm>
              <a:off x="2376598"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1" name="Google Shape;2361;p65"/>
            <p:cNvSpPr/>
            <p:nvPr/>
          </p:nvSpPr>
          <p:spPr>
            <a:xfrm>
              <a:off x="292427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2" name="Google Shape;2362;p65"/>
            <p:cNvSpPr/>
            <p:nvPr/>
          </p:nvSpPr>
          <p:spPr>
            <a:xfrm>
              <a:off x="325041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3" name="Google Shape;2363;p65"/>
            <p:cNvSpPr/>
            <p:nvPr/>
          </p:nvSpPr>
          <p:spPr>
            <a:xfrm>
              <a:off x="2702739"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4" name="Google Shape;2364;p65"/>
            <p:cNvSpPr/>
            <p:nvPr/>
          </p:nvSpPr>
          <p:spPr>
            <a:xfrm>
              <a:off x="3031366"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5" name="Google Shape;2365;p65"/>
            <p:cNvSpPr/>
            <p:nvPr/>
          </p:nvSpPr>
          <p:spPr>
            <a:xfrm>
              <a:off x="35790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6" name="Google Shape;2366;p65"/>
            <p:cNvSpPr/>
            <p:nvPr/>
          </p:nvSpPr>
          <p:spPr>
            <a:xfrm>
              <a:off x="3357508"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7" name="Google Shape;2367;p65"/>
            <p:cNvSpPr/>
            <p:nvPr/>
          </p:nvSpPr>
          <p:spPr>
            <a:xfrm>
              <a:off x="390767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8" name="Google Shape;2368;p65"/>
            <p:cNvSpPr/>
            <p:nvPr/>
          </p:nvSpPr>
          <p:spPr>
            <a:xfrm>
              <a:off x="423381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69" name="Google Shape;2369;p65"/>
            <p:cNvSpPr/>
            <p:nvPr/>
          </p:nvSpPr>
          <p:spPr>
            <a:xfrm>
              <a:off x="3686136"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0" name="Google Shape;2370;p65"/>
            <p:cNvSpPr/>
            <p:nvPr/>
          </p:nvSpPr>
          <p:spPr>
            <a:xfrm>
              <a:off x="401476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1" name="Google Shape;2371;p65"/>
            <p:cNvSpPr/>
            <p:nvPr/>
          </p:nvSpPr>
          <p:spPr>
            <a:xfrm>
              <a:off x="4562439"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2" name="Google Shape;2372;p65"/>
            <p:cNvSpPr/>
            <p:nvPr/>
          </p:nvSpPr>
          <p:spPr>
            <a:xfrm>
              <a:off x="48885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3" name="Google Shape;2373;p65"/>
            <p:cNvSpPr/>
            <p:nvPr/>
          </p:nvSpPr>
          <p:spPr>
            <a:xfrm>
              <a:off x="4340905"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4" name="Google Shape;2374;p65"/>
            <p:cNvSpPr/>
            <p:nvPr/>
          </p:nvSpPr>
          <p:spPr>
            <a:xfrm>
              <a:off x="4669534"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5" name="Google Shape;2375;p65"/>
            <p:cNvSpPr/>
            <p:nvPr/>
          </p:nvSpPr>
          <p:spPr>
            <a:xfrm>
              <a:off x="521720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6" name="Google Shape;2376;p65"/>
            <p:cNvSpPr/>
            <p:nvPr/>
          </p:nvSpPr>
          <p:spPr>
            <a:xfrm>
              <a:off x="554334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7" name="Google Shape;2377;p65"/>
            <p:cNvSpPr/>
            <p:nvPr/>
          </p:nvSpPr>
          <p:spPr>
            <a:xfrm>
              <a:off x="4995674"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8" name="Google Shape;2378;p65"/>
            <p:cNvSpPr/>
            <p:nvPr/>
          </p:nvSpPr>
          <p:spPr>
            <a:xfrm>
              <a:off x="5324302"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79" name="Google Shape;2379;p65"/>
            <p:cNvSpPr/>
            <p:nvPr/>
          </p:nvSpPr>
          <p:spPr>
            <a:xfrm>
              <a:off x="587197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0" name="Google Shape;2380;p65"/>
            <p:cNvSpPr/>
            <p:nvPr/>
          </p:nvSpPr>
          <p:spPr>
            <a:xfrm>
              <a:off x="61981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1" name="Google Shape;2381;p65"/>
            <p:cNvSpPr/>
            <p:nvPr/>
          </p:nvSpPr>
          <p:spPr>
            <a:xfrm>
              <a:off x="5650443"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2" name="Google Shape;2382;p65"/>
            <p:cNvSpPr/>
            <p:nvPr/>
          </p:nvSpPr>
          <p:spPr>
            <a:xfrm>
              <a:off x="5979071"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3" name="Google Shape;2383;p65"/>
            <p:cNvSpPr/>
            <p:nvPr/>
          </p:nvSpPr>
          <p:spPr>
            <a:xfrm>
              <a:off x="652674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4" name="Google Shape;2384;p65"/>
            <p:cNvSpPr/>
            <p:nvPr/>
          </p:nvSpPr>
          <p:spPr>
            <a:xfrm>
              <a:off x="68528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5" name="Google Shape;2385;p65"/>
            <p:cNvSpPr/>
            <p:nvPr/>
          </p:nvSpPr>
          <p:spPr>
            <a:xfrm>
              <a:off x="6305212"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6" name="Google Shape;2386;p65"/>
            <p:cNvSpPr/>
            <p:nvPr/>
          </p:nvSpPr>
          <p:spPr>
            <a:xfrm>
              <a:off x="6633840" y="312008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7" name="Google Shape;2387;p65"/>
            <p:cNvSpPr/>
            <p:nvPr/>
          </p:nvSpPr>
          <p:spPr>
            <a:xfrm>
              <a:off x="71815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8" name="Google Shape;2388;p65"/>
            <p:cNvSpPr/>
            <p:nvPr/>
          </p:nvSpPr>
          <p:spPr>
            <a:xfrm>
              <a:off x="6959981" y="312008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89" name="Google Shape;2389;p65"/>
            <p:cNvSpPr/>
            <p:nvPr/>
          </p:nvSpPr>
          <p:spPr>
            <a:xfrm>
              <a:off x="751014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0" name="Google Shape;2390;p65"/>
            <p:cNvSpPr/>
            <p:nvPr/>
          </p:nvSpPr>
          <p:spPr>
            <a:xfrm>
              <a:off x="7836283"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1" name="Google Shape;2391;p65"/>
            <p:cNvSpPr/>
            <p:nvPr/>
          </p:nvSpPr>
          <p:spPr>
            <a:xfrm>
              <a:off x="7288609"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2" name="Google Shape;2392;p65"/>
            <p:cNvSpPr/>
            <p:nvPr/>
          </p:nvSpPr>
          <p:spPr>
            <a:xfrm>
              <a:off x="761723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3" name="Google Shape;2393;p65"/>
            <p:cNvSpPr/>
            <p:nvPr/>
          </p:nvSpPr>
          <p:spPr>
            <a:xfrm>
              <a:off x="816491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4" name="Google Shape;2394;p65"/>
            <p:cNvSpPr/>
            <p:nvPr/>
          </p:nvSpPr>
          <p:spPr>
            <a:xfrm>
              <a:off x="8491052"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5" name="Google Shape;2395;p65"/>
            <p:cNvSpPr/>
            <p:nvPr/>
          </p:nvSpPr>
          <p:spPr>
            <a:xfrm>
              <a:off x="7943378"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6" name="Google Shape;2396;p65"/>
            <p:cNvSpPr/>
            <p:nvPr/>
          </p:nvSpPr>
          <p:spPr>
            <a:xfrm>
              <a:off x="8272007"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7" name="Google Shape;2397;p65"/>
            <p:cNvSpPr/>
            <p:nvPr/>
          </p:nvSpPr>
          <p:spPr>
            <a:xfrm>
              <a:off x="881968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8" name="Google Shape;2398;p65"/>
            <p:cNvSpPr/>
            <p:nvPr/>
          </p:nvSpPr>
          <p:spPr>
            <a:xfrm>
              <a:off x="914582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399" name="Google Shape;2399;p65"/>
            <p:cNvSpPr/>
            <p:nvPr/>
          </p:nvSpPr>
          <p:spPr>
            <a:xfrm>
              <a:off x="8598147"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0" name="Google Shape;2400;p65"/>
            <p:cNvSpPr/>
            <p:nvPr/>
          </p:nvSpPr>
          <p:spPr>
            <a:xfrm>
              <a:off x="892677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1" name="Google Shape;2401;p65"/>
            <p:cNvSpPr/>
            <p:nvPr/>
          </p:nvSpPr>
          <p:spPr>
            <a:xfrm>
              <a:off x="947445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2" name="Google Shape;2402;p65"/>
            <p:cNvSpPr/>
            <p:nvPr/>
          </p:nvSpPr>
          <p:spPr>
            <a:xfrm>
              <a:off x="9800591"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3" name="Google Shape;2403;p65"/>
            <p:cNvSpPr/>
            <p:nvPr/>
          </p:nvSpPr>
          <p:spPr>
            <a:xfrm>
              <a:off x="925291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4" name="Google Shape;2404;p65"/>
            <p:cNvSpPr/>
            <p:nvPr/>
          </p:nvSpPr>
          <p:spPr>
            <a:xfrm>
              <a:off x="9581544"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5" name="Google Shape;2405;p65"/>
            <p:cNvSpPr/>
            <p:nvPr/>
          </p:nvSpPr>
          <p:spPr>
            <a:xfrm>
              <a:off x="10129218"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6" name="Google Shape;2406;p65"/>
            <p:cNvSpPr/>
            <p:nvPr/>
          </p:nvSpPr>
          <p:spPr>
            <a:xfrm>
              <a:off x="10455360"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7" name="Google Shape;2407;p65"/>
            <p:cNvSpPr/>
            <p:nvPr/>
          </p:nvSpPr>
          <p:spPr>
            <a:xfrm>
              <a:off x="9907685"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8" name="Google Shape;2408;p65"/>
            <p:cNvSpPr/>
            <p:nvPr/>
          </p:nvSpPr>
          <p:spPr>
            <a:xfrm>
              <a:off x="10236312"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09" name="Google Shape;2409;p65"/>
            <p:cNvSpPr/>
            <p:nvPr/>
          </p:nvSpPr>
          <p:spPr>
            <a:xfrm>
              <a:off x="1078398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0" name="Google Shape;2410;p65"/>
            <p:cNvSpPr/>
            <p:nvPr/>
          </p:nvSpPr>
          <p:spPr>
            <a:xfrm>
              <a:off x="10562454"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1" name="Google Shape;2411;p65"/>
            <p:cNvSpPr/>
            <p:nvPr/>
          </p:nvSpPr>
          <p:spPr>
            <a:xfrm>
              <a:off x="1111261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2" name="Google Shape;2412;p65"/>
            <p:cNvSpPr/>
            <p:nvPr/>
          </p:nvSpPr>
          <p:spPr>
            <a:xfrm>
              <a:off x="11438757"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3" name="Google Shape;2413;p65"/>
            <p:cNvSpPr/>
            <p:nvPr/>
          </p:nvSpPr>
          <p:spPr>
            <a:xfrm>
              <a:off x="10891083"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4" name="Google Shape;2414;p65"/>
            <p:cNvSpPr/>
            <p:nvPr/>
          </p:nvSpPr>
          <p:spPr>
            <a:xfrm>
              <a:off x="1121971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5" name="Google Shape;2415;p65"/>
            <p:cNvSpPr/>
            <p:nvPr/>
          </p:nvSpPr>
          <p:spPr>
            <a:xfrm>
              <a:off x="11767385"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6" name="Google Shape;2416;p65"/>
            <p:cNvSpPr/>
            <p:nvPr/>
          </p:nvSpPr>
          <p:spPr>
            <a:xfrm>
              <a:off x="12093526" y="3123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7" name="Google Shape;2417;p65"/>
            <p:cNvSpPr/>
            <p:nvPr/>
          </p:nvSpPr>
          <p:spPr>
            <a:xfrm>
              <a:off x="11545852" y="3120085"/>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18" name="Google Shape;2418;p65"/>
            <p:cNvSpPr/>
            <p:nvPr/>
          </p:nvSpPr>
          <p:spPr>
            <a:xfrm>
              <a:off x="11874480" y="3120085"/>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419" name="Google Shape;2419;p65"/>
          <p:cNvGrpSpPr/>
          <p:nvPr/>
        </p:nvGrpSpPr>
        <p:grpSpPr>
          <a:xfrm>
            <a:off x="62749" y="1330532"/>
            <a:ext cx="9007398" cy="132478"/>
            <a:chOff x="83664" y="1663922"/>
            <a:chExt cx="12009863" cy="176637"/>
          </a:xfrm>
        </p:grpSpPr>
        <p:sp>
          <p:nvSpPr>
            <p:cNvPr id="2420" name="Google Shape;2420;p65"/>
            <p:cNvSpPr/>
            <p:nvPr/>
          </p:nvSpPr>
          <p:spPr>
            <a:xfrm>
              <a:off x="1187199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1" name="Google Shape;2421;p65"/>
            <p:cNvSpPr/>
            <p:nvPr/>
          </p:nvSpPr>
          <p:spPr>
            <a:xfrm>
              <a:off x="1154585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2" name="Google Shape;2422;p65"/>
            <p:cNvSpPr/>
            <p:nvPr/>
          </p:nvSpPr>
          <p:spPr>
            <a:xfrm flipH="1">
              <a:off x="1197908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3" name="Google Shape;2423;p65"/>
            <p:cNvSpPr/>
            <p:nvPr/>
          </p:nvSpPr>
          <p:spPr>
            <a:xfrm flipH="1">
              <a:off x="1165294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4" name="Google Shape;2424;p65"/>
            <p:cNvSpPr/>
            <p:nvPr/>
          </p:nvSpPr>
          <p:spPr>
            <a:xfrm>
              <a:off x="1121722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5" name="Google Shape;2425;p65"/>
            <p:cNvSpPr/>
            <p:nvPr/>
          </p:nvSpPr>
          <p:spPr>
            <a:xfrm>
              <a:off x="1089108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6" name="Google Shape;2426;p65"/>
            <p:cNvSpPr/>
            <p:nvPr/>
          </p:nvSpPr>
          <p:spPr>
            <a:xfrm flipH="1">
              <a:off x="1132431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7" name="Google Shape;2427;p65"/>
            <p:cNvSpPr/>
            <p:nvPr/>
          </p:nvSpPr>
          <p:spPr>
            <a:xfrm flipH="1">
              <a:off x="10998178"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8" name="Google Shape;2428;p65"/>
            <p:cNvSpPr/>
            <p:nvPr/>
          </p:nvSpPr>
          <p:spPr>
            <a:xfrm>
              <a:off x="1056245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29" name="Google Shape;2429;p65"/>
            <p:cNvSpPr/>
            <p:nvPr/>
          </p:nvSpPr>
          <p:spPr>
            <a:xfrm>
              <a:off x="1023631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0" name="Google Shape;2430;p65"/>
            <p:cNvSpPr/>
            <p:nvPr/>
          </p:nvSpPr>
          <p:spPr>
            <a:xfrm flipH="1">
              <a:off x="10669550"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1" name="Google Shape;2431;p65"/>
            <p:cNvSpPr/>
            <p:nvPr/>
          </p:nvSpPr>
          <p:spPr>
            <a:xfrm flipH="1">
              <a:off x="10343410"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2" name="Google Shape;2432;p65"/>
            <p:cNvSpPr/>
            <p:nvPr/>
          </p:nvSpPr>
          <p:spPr>
            <a:xfrm>
              <a:off x="990768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3" name="Google Shape;2433;p65"/>
            <p:cNvSpPr/>
            <p:nvPr/>
          </p:nvSpPr>
          <p:spPr>
            <a:xfrm>
              <a:off x="9581546"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4" name="Google Shape;2434;p65"/>
            <p:cNvSpPr/>
            <p:nvPr/>
          </p:nvSpPr>
          <p:spPr>
            <a:xfrm flipH="1">
              <a:off x="1001478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5" name="Google Shape;2435;p65"/>
            <p:cNvSpPr/>
            <p:nvPr/>
          </p:nvSpPr>
          <p:spPr>
            <a:xfrm flipH="1">
              <a:off x="9688641"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6" name="Google Shape;2436;p65"/>
            <p:cNvSpPr/>
            <p:nvPr/>
          </p:nvSpPr>
          <p:spPr>
            <a:xfrm>
              <a:off x="925291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7" name="Google Shape;2437;p65"/>
            <p:cNvSpPr/>
            <p:nvPr/>
          </p:nvSpPr>
          <p:spPr>
            <a:xfrm>
              <a:off x="892677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8" name="Google Shape;2438;p65"/>
            <p:cNvSpPr/>
            <p:nvPr/>
          </p:nvSpPr>
          <p:spPr>
            <a:xfrm flipH="1">
              <a:off x="9360012"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39" name="Google Shape;2439;p65"/>
            <p:cNvSpPr/>
            <p:nvPr/>
          </p:nvSpPr>
          <p:spPr>
            <a:xfrm flipH="1">
              <a:off x="9033872"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0" name="Google Shape;2440;p65"/>
            <p:cNvSpPr/>
            <p:nvPr/>
          </p:nvSpPr>
          <p:spPr>
            <a:xfrm>
              <a:off x="85981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1" name="Google Shape;2441;p65"/>
            <p:cNvSpPr/>
            <p:nvPr/>
          </p:nvSpPr>
          <p:spPr>
            <a:xfrm flipH="1">
              <a:off x="8705243"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2" name="Google Shape;2442;p65"/>
            <p:cNvSpPr/>
            <p:nvPr/>
          </p:nvSpPr>
          <p:spPr>
            <a:xfrm>
              <a:off x="826952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3" name="Google Shape;2443;p65"/>
            <p:cNvSpPr/>
            <p:nvPr/>
          </p:nvSpPr>
          <p:spPr>
            <a:xfrm>
              <a:off x="794337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4" name="Google Shape;2444;p65"/>
            <p:cNvSpPr/>
            <p:nvPr/>
          </p:nvSpPr>
          <p:spPr>
            <a:xfrm flipH="1">
              <a:off x="8376614"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5" name="Google Shape;2445;p65"/>
            <p:cNvSpPr/>
            <p:nvPr/>
          </p:nvSpPr>
          <p:spPr>
            <a:xfrm flipH="1">
              <a:off x="8050474"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6" name="Google Shape;2446;p65"/>
            <p:cNvSpPr/>
            <p:nvPr/>
          </p:nvSpPr>
          <p:spPr>
            <a:xfrm>
              <a:off x="7614751"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7" name="Google Shape;2447;p65"/>
            <p:cNvSpPr/>
            <p:nvPr/>
          </p:nvSpPr>
          <p:spPr>
            <a:xfrm>
              <a:off x="72886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8" name="Google Shape;2448;p65"/>
            <p:cNvSpPr/>
            <p:nvPr/>
          </p:nvSpPr>
          <p:spPr>
            <a:xfrm flipH="1">
              <a:off x="7721846"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49" name="Google Shape;2449;p65"/>
            <p:cNvSpPr/>
            <p:nvPr/>
          </p:nvSpPr>
          <p:spPr>
            <a:xfrm flipH="1">
              <a:off x="7395705"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0" name="Google Shape;2450;p65"/>
            <p:cNvSpPr/>
            <p:nvPr/>
          </p:nvSpPr>
          <p:spPr>
            <a:xfrm>
              <a:off x="695998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1" name="Google Shape;2451;p65"/>
            <p:cNvSpPr/>
            <p:nvPr/>
          </p:nvSpPr>
          <p:spPr>
            <a:xfrm>
              <a:off x="663384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2" name="Google Shape;2452;p65"/>
            <p:cNvSpPr/>
            <p:nvPr/>
          </p:nvSpPr>
          <p:spPr>
            <a:xfrm flipH="1">
              <a:off x="7067077"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3" name="Google Shape;2453;p65"/>
            <p:cNvSpPr/>
            <p:nvPr/>
          </p:nvSpPr>
          <p:spPr>
            <a:xfrm flipH="1">
              <a:off x="6740936"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4" name="Google Shape;2454;p65"/>
            <p:cNvSpPr/>
            <p:nvPr/>
          </p:nvSpPr>
          <p:spPr>
            <a:xfrm>
              <a:off x="630521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5" name="Google Shape;2455;p65"/>
            <p:cNvSpPr/>
            <p:nvPr/>
          </p:nvSpPr>
          <p:spPr>
            <a:xfrm>
              <a:off x="59790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6" name="Google Shape;2456;p65"/>
            <p:cNvSpPr/>
            <p:nvPr/>
          </p:nvSpPr>
          <p:spPr>
            <a:xfrm flipH="1">
              <a:off x="6412308"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7" name="Google Shape;2457;p65"/>
            <p:cNvSpPr/>
            <p:nvPr/>
          </p:nvSpPr>
          <p:spPr>
            <a:xfrm flipH="1">
              <a:off x="6086167"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8" name="Google Shape;2458;p65"/>
            <p:cNvSpPr/>
            <p:nvPr/>
          </p:nvSpPr>
          <p:spPr>
            <a:xfrm>
              <a:off x="565044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59" name="Google Shape;2459;p65"/>
            <p:cNvSpPr/>
            <p:nvPr/>
          </p:nvSpPr>
          <p:spPr>
            <a:xfrm>
              <a:off x="53243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0" name="Google Shape;2460;p65"/>
            <p:cNvSpPr/>
            <p:nvPr/>
          </p:nvSpPr>
          <p:spPr>
            <a:xfrm flipH="1">
              <a:off x="575753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1" name="Google Shape;2461;p65"/>
            <p:cNvSpPr/>
            <p:nvPr/>
          </p:nvSpPr>
          <p:spPr>
            <a:xfrm flipH="1">
              <a:off x="5431399" y="166392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2" name="Google Shape;2462;p65"/>
            <p:cNvSpPr/>
            <p:nvPr/>
          </p:nvSpPr>
          <p:spPr>
            <a:xfrm>
              <a:off x="49956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3" name="Google Shape;2463;p65"/>
            <p:cNvSpPr/>
            <p:nvPr/>
          </p:nvSpPr>
          <p:spPr>
            <a:xfrm flipH="1">
              <a:off x="5102769" y="166392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4" name="Google Shape;2464;p65"/>
            <p:cNvSpPr/>
            <p:nvPr/>
          </p:nvSpPr>
          <p:spPr>
            <a:xfrm>
              <a:off x="466704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5" name="Google Shape;2465;p65"/>
            <p:cNvSpPr/>
            <p:nvPr/>
          </p:nvSpPr>
          <p:spPr>
            <a:xfrm>
              <a:off x="4340907"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6" name="Google Shape;2466;p65"/>
            <p:cNvSpPr/>
            <p:nvPr/>
          </p:nvSpPr>
          <p:spPr>
            <a:xfrm flipH="1">
              <a:off x="4774142"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7" name="Google Shape;2467;p65"/>
            <p:cNvSpPr/>
            <p:nvPr/>
          </p:nvSpPr>
          <p:spPr>
            <a:xfrm flipH="1">
              <a:off x="444800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8" name="Google Shape;2468;p65"/>
            <p:cNvSpPr/>
            <p:nvPr/>
          </p:nvSpPr>
          <p:spPr>
            <a:xfrm>
              <a:off x="401227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69" name="Google Shape;2469;p65"/>
            <p:cNvSpPr/>
            <p:nvPr/>
          </p:nvSpPr>
          <p:spPr>
            <a:xfrm>
              <a:off x="3686138"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0" name="Google Shape;2470;p65"/>
            <p:cNvSpPr/>
            <p:nvPr/>
          </p:nvSpPr>
          <p:spPr>
            <a:xfrm flipH="1">
              <a:off x="4119373"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1" name="Google Shape;2471;p65"/>
            <p:cNvSpPr/>
            <p:nvPr/>
          </p:nvSpPr>
          <p:spPr>
            <a:xfrm flipH="1">
              <a:off x="3793231"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2" name="Google Shape;2472;p65"/>
            <p:cNvSpPr/>
            <p:nvPr/>
          </p:nvSpPr>
          <p:spPr>
            <a:xfrm>
              <a:off x="335751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3" name="Google Shape;2473;p65"/>
            <p:cNvSpPr/>
            <p:nvPr/>
          </p:nvSpPr>
          <p:spPr>
            <a:xfrm>
              <a:off x="303136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4" name="Google Shape;2474;p65"/>
            <p:cNvSpPr/>
            <p:nvPr/>
          </p:nvSpPr>
          <p:spPr>
            <a:xfrm flipH="1">
              <a:off x="3464604"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5" name="Google Shape;2475;p65"/>
            <p:cNvSpPr/>
            <p:nvPr/>
          </p:nvSpPr>
          <p:spPr>
            <a:xfrm flipH="1">
              <a:off x="313846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6" name="Google Shape;2476;p65"/>
            <p:cNvSpPr/>
            <p:nvPr/>
          </p:nvSpPr>
          <p:spPr>
            <a:xfrm>
              <a:off x="270274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7" name="Google Shape;2477;p65"/>
            <p:cNvSpPr/>
            <p:nvPr/>
          </p:nvSpPr>
          <p:spPr>
            <a:xfrm>
              <a:off x="2376599"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8" name="Google Shape;2478;p65"/>
            <p:cNvSpPr/>
            <p:nvPr/>
          </p:nvSpPr>
          <p:spPr>
            <a:xfrm flipH="1">
              <a:off x="280983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79" name="Google Shape;2479;p65"/>
            <p:cNvSpPr/>
            <p:nvPr/>
          </p:nvSpPr>
          <p:spPr>
            <a:xfrm flipH="1">
              <a:off x="2483694"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0" name="Google Shape;2480;p65"/>
            <p:cNvSpPr/>
            <p:nvPr/>
          </p:nvSpPr>
          <p:spPr>
            <a:xfrm>
              <a:off x="2047972"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1" name="Google Shape;2481;p65"/>
            <p:cNvSpPr/>
            <p:nvPr/>
          </p:nvSpPr>
          <p:spPr>
            <a:xfrm>
              <a:off x="1721830"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2" name="Google Shape;2482;p65"/>
            <p:cNvSpPr/>
            <p:nvPr/>
          </p:nvSpPr>
          <p:spPr>
            <a:xfrm flipH="1">
              <a:off x="2155066"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3" name="Google Shape;2483;p65"/>
            <p:cNvSpPr/>
            <p:nvPr/>
          </p:nvSpPr>
          <p:spPr>
            <a:xfrm flipH="1">
              <a:off x="1828926"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4" name="Google Shape;2484;p65"/>
            <p:cNvSpPr/>
            <p:nvPr/>
          </p:nvSpPr>
          <p:spPr>
            <a:xfrm>
              <a:off x="139320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5" name="Google Shape;2485;p65"/>
            <p:cNvSpPr/>
            <p:nvPr/>
          </p:nvSpPr>
          <p:spPr>
            <a:xfrm flipH="1">
              <a:off x="1500297"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6" name="Google Shape;2486;p65"/>
            <p:cNvSpPr/>
            <p:nvPr/>
          </p:nvSpPr>
          <p:spPr>
            <a:xfrm>
              <a:off x="106457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7" name="Google Shape;2487;p65"/>
            <p:cNvSpPr/>
            <p:nvPr/>
          </p:nvSpPr>
          <p:spPr>
            <a:xfrm>
              <a:off x="738433"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8" name="Google Shape;2488;p65"/>
            <p:cNvSpPr/>
            <p:nvPr/>
          </p:nvSpPr>
          <p:spPr>
            <a:xfrm flipH="1">
              <a:off x="1171668"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89" name="Google Shape;2489;p65"/>
            <p:cNvSpPr/>
            <p:nvPr/>
          </p:nvSpPr>
          <p:spPr>
            <a:xfrm flipH="1">
              <a:off x="84552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0" name="Google Shape;2490;p65"/>
            <p:cNvSpPr/>
            <p:nvPr/>
          </p:nvSpPr>
          <p:spPr>
            <a:xfrm>
              <a:off x="409805"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1" name="Google Shape;2491;p65"/>
            <p:cNvSpPr/>
            <p:nvPr/>
          </p:nvSpPr>
          <p:spPr>
            <a:xfrm>
              <a:off x="83664" y="166765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2" name="Google Shape;2492;p65"/>
            <p:cNvSpPr/>
            <p:nvPr/>
          </p:nvSpPr>
          <p:spPr>
            <a:xfrm flipH="1">
              <a:off x="516899" y="166392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3" name="Google Shape;2493;p65"/>
            <p:cNvSpPr/>
            <p:nvPr/>
          </p:nvSpPr>
          <p:spPr>
            <a:xfrm flipH="1">
              <a:off x="190758" y="166392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494" name="Google Shape;2494;p65"/>
          <p:cNvGrpSpPr/>
          <p:nvPr/>
        </p:nvGrpSpPr>
        <p:grpSpPr>
          <a:xfrm>
            <a:off x="62748" y="1544307"/>
            <a:ext cx="9007398" cy="132478"/>
            <a:chOff x="83663" y="1961698"/>
            <a:chExt cx="12009864" cy="176637"/>
          </a:xfrm>
        </p:grpSpPr>
        <p:sp>
          <p:nvSpPr>
            <p:cNvPr id="2495" name="Google Shape;2495;p65"/>
            <p:cNvSpPr/>
            <p:nvPr/>
          </p:nvSpPr>
          <p:spPr>
            <a:xfrm>
              <a:off x="521720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6" name="Google Shape;2496;p65"/>
            <p:cNvSpPr/>
            <p:nvPr/>
          </p:nvSpPr>
          <p:spPr>
            <a:xfrm>
              <a:off x="554334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7" name="Google Shape;2497;p65"/>
            <p:cNvSpPr/>
            <p:nvPr/>
          </p:nvSpPr>
          <p:spPr>
            <a:xfrm>
              <a:off x="499567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8" name="Google Shape;2498;p65"/>
            <p:cNvSpPr/>
            <p:nvPr/>
          </p:nvSpPr>
          <p:spPr>
            <a:xfrm>
              <a:off x="532430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499" name="Google Shape;2499;p65"/>
            <p:cNvSpPr/>
            <p:nvPr/>
          </p:nvSpPr>
          <p:spPr>
            <a:xfrm>
              <a:off x="587197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0" name="Google Shape;2500;p65"/>
            <p:cNvSpPr/>
            <p:nvPr/>
          </p:nvSpPr>
          <p:spPr>
            <a:xfrm>
              <a:off x="6198118"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1" name="Google Shape;2501;p65"/>
            <p:cNvSpPr/>
            <p:nvPr/>
          </p:nvSpPr>
          <p:spPr>
            <a:xfrm>
              <a:off x="5650444"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2" name="Google Shape;2502;p65"/>
            <p:cNvSpPr/>
            <p:nvPr/>
          </p:nvSpPr>
          <p:spPr>
            <a:xfrm>
              <a:off x="597907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3" name="Google Shape;2503;p65"/>
            <p:cNvSpPr/>
            <p:nvPr/>
          </p:nvSpPr>
          <p:spPr>
            <a:xfrm>
              <a:off x="652674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4" name="Google Shape;2504;p65"/>
            <p:cNvSpPr/>
            <p:nvPr/>
          </p:nvSpPr>
          <p:spPr>
            <a:xfrm>
              <a:off x="685288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5" name="Google Shape;2505;p65"/>
            <p:cNvSpPr/>
            <p:nvPr/>
          </p:nvSpPr>
          <p:spPr>
            <a:xfrm>
              <a:off x="630521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6" name="Google Shape;2506;p65"/>
            <p:cNvSpPr/>
            <p:nvPr/>
          </p:nvSpPr>
          <p:spPr>
            <a:xfrm>
              <a:off x="6633841"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7" name="Google Shape;2507;p65"/>
            <p:cNvSpPr/>
            <p:nvPr/>
          </p:nvSpPr>
          <p:spPr>
            <a:xfrm>
              <a:off x="718151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8" name="Google Shape;2508;p65"/>
            <p:cNvSpPr/>
            <p:nvPr/>
          </p:nvSpPr>
          <p:spPr>
            <a:xfrm>
              <a:off x="7507656"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09" name="Google Shape;2509;p65"/>
            <p:cNvSpPr/>
            <p:nvPr/>
          </p:nvSpPr>
          <p:spPr>
            <a:xfrm>
              <a:off x="6959982"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0" name="Google Shape;2510;p65"/>
            <p:cNvSpPr/>
            <p:nvPr/>
          </p:nvSpPr>
          <p:spPr>
            <a:xfrm>
              <a:off x="7288610"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1" name="Google Shape;2511;p65"/>
            <p:cNvSpPr/>
            <p:nvPr/>
          </p:nvSpPr>
          <p:spPr>
            <a:xfrm>
              <a:off x="783628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2" name="Google Shape;2512;p65"/>
            <p:cNvSpPr/>
            <p:nvPr/>
          </p:nvSpPr>
          <p:spPr>
            <a:xfrm>
              <a:off x="8162425"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3" name="Google Shape;2513;p65"/>
            <p:cNvSpPr/>
            <p:nvPr/>
          </p:nvSpPr>
          <p:spPr>
            <a:xfrm>
              <a:off x="7614751"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4" name="Google Shape;2514;p65"/>
            <p:cNvSpPr/>
            <p:nvPr/>
          </p:nvSpPr>
          <p:spPr>
            <a:xfrm>
              <a:off x="7943378"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5" name="Google Shape;2515;p65"/>
            <p:cNvSpPr/>
            <p:nvPr/>
          </p:nvSpPr>
          <p:spPr>
            <a:xfrm>
              <a:off x="8491054"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6" name="Google Shape;2516;p65"/>
            <p:cNvSpPr/>
            <p:nvPr/>
          </p:nvSpPr>
          <p:spPr>
            <a:xfrm>
              <a:off x="8269520"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7" name="Google Shape;2517;p65"/>
            <p:cNvSpPr/>
            <p:nvPr/>
          </p:nvSpPr>
          <p:spPr>
            <a:xfrm>
              <a:off x="881968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8" name="Google Shape;2518;p65"/>
            <p:cNvSpPr/>
            <p:nvPr/>
          </p:nvSpPr>
          <p:spPr>
            <a:xfrm>
              <a:off x="9145823"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19" name="Google Shape;2519;p65"/>
            <p:cNvSpPr/>
            <p:nvPr/>
          </p:nvSpPr>
          <p:spPr>
            <a:xfrm>
              <a:off x="859814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0" name="Google Shape;2520;p65"/>
            <p:cNvSpPr/>
            <p:nvPr/>
          </p:nvSpPr>
          <p:spPr>
            <a:xfrm>
              <a:off x="892677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1" name="Google Shape;2521;p65"/>
            <p:cNvSpPr/>
            <p:nvPr/>
          </p:nvSpPr>
          <p:spPr>
            <a:xfrm>
              <a:off x="9474451"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2" name="Google Shape;2522;p65"/>
            <p:cNvSpPr/>
            <p:nvPr/>
          </p:nvSpPr>
          <p:spPr>
            <a:xfrm>
              <a:off x="9800592"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3" name="Google Shape;2523;p65"/>
            <p:cNvSpPr/>
            <p:nvPr/>
          </p:nvSpPr>
          <p:spPr>
            <a:xfrm>
              <a:off x="9252918"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4" name="Google Shape;2524;p65"/>
            <p:cNvSpPr/>
            <p:nvPr/>
          </p:nvSpPr>
          <p:spPr>
            <a:xfrm>
              <a:off x="9581546"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5" name="Google Shape;2525;p65"/>
            <p:cNvSpPr/>
            <p:nvPr/>
          </p:nvSpPr>
          <p:spPr>
            <a:xfrm>
              <a:off x="1012922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6" name="Google Shape;2526;p65"/>
            <p:cNvSpPr/>
            <p:nvPr/>
          </p:nvSpPr>
          <p:spPr>
            <a:xfrm>
              <a:off x="1045536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7" name="Google Shape;2527;p65"/>
            <p:cNvSpPr/>
            <p:nvPr/>
          </p:nvSpPr>
          <p:spPr>
            <a:xfrm>
              <a:off x="9907686"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8" name="Google Shape;2528;p65"/>
            <p:cNvSpPr/>
            <p:nvPr/>
          </p:nvSpPr>
          <p:spPr>
            <a:xfrm>
              <a:off x="10236314"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29" name="Google Shape;2529;p65"/>
            <p:cNvSpPr/>
            <p:nvPr/>
          </p:nvSpPr>
          <p:spPr>
            <a:xfrm>
              <a:off x="1078398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0" name="Google Shape;2530;p65"/>
            <p:cNvSpPr/>
            <p:nvPr/>
          </p:nvSpPr>
          <p:spPr>
            <a:xfrm>
              <a:off x="11110130"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1" name="Google Shape;2531;p65"/>
            <p:cNvSpPr/>
            <p:nvPr/>
          </p:nvSpPr>
          <p:spPr>
            <a:xfrm>
              <a:off x="1056245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2" name="Google Shape;2532;p65"/>
            <p:cNvSpPr/>
            <p:nvPr/>
          </p:nvSpPr>
          <p:spPr>
            <a:xfrm>
              <a:off x="10891083"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3" name="Google Shape;2533;p65"/>
            <p:cNvSpPr/>
            <p:nvPr/>
          </p:nvSpPr>
          <p:spPr>
            <a:xfrm>
              <a:off x="1143875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4" name="Google Shape;2534;p65"/>
            <p:cNvSpPr/>
            <p:nvPr/>
          </p:nvSpPr>
          <p:spPr>
            <a:xfrm>
              <a:off x="11764899"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5" name="Google Shape;2535;p65"/>
            <p:cNvSpPr/>
            <p:nvPr/>
          </p:nvSpPr>
          <p:spPr>
            <a:xfrm>
              <a:off x="11217225"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6" name="Google Shape;2536;p65"/>
            <p:cNvSpPr/>
            <p:nvPr/>
          </p:nvSpPr>
          <p:spPr>
            <a:xfrm>
              <a:off x="11545852" y="196169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7" name="Google Shape;2537;p65"/>
            <p:cNvSpPr/>
            <p:nvPr/>
          </p:nvSpPr>
          <p:spPr>
            <a:xfrm>
              <a:off x="12093527" y="196542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8" name="Google Shape;2538;p65"/>
            <p:cNvSpPr/>
            <p:nvPr/>
          </p:nvSpPr>
          <p:spPr>
            <a:xfrm>
              <a:off x="11871993" y="196169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39" name="Google Shape;2539;p65"/>
            <p:cNvSpPr/>
            <p:nvPr/>
          </p:nvSpPr>
          <p:spPr>
            <a:xfrm>
              <a:off x="302710"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0" name="Google Shape;2540;p65"/>
            <p:cNvSpPr/>
            <p:nvPr/>
          </p:nvSpPr>
          <p:spPr>
            <a:xfrm>
              <a:off x="83663"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1" name="Google Shape;2541;p65"/>
            <p:cNvSpPr/>
            <p:nvPr/>
          </p:nvSpPr>
          <p:spPr>
            <a:xfrm>
              <a:off x="63133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2" name="Google Shape;2542;p65"/>
            <p:cNvSpPr/>
            <p:nvPr/>
          </p:nvSpPr>
          <p:spPr>
            <a:xfrm>
              <a:off x="957479"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3" name="Google Shape;2543;p65"/>
            <p:cNvSpPr/>
            <p:nvPr/>
          </p:nvSpPr>
          <p:spPr>
            <a:xfrm>
              <a:off x="409806"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4" name="Google Shape;2544;p65"/>
            <p:cNvSpPr/>
            <p:nvPr/>
          </p:nvSpPr>
          <p:spPr>
            <a:xfrm>
              <a:off x="738432"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5" name="Google Shape;2545;p65"/>
            <p:cNvSpPr/>
            <p:nvPr/>
          </p:nvSpPr>
          <p:spPr>
            <a:xfrm>
              <a:off x="128610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6" name="Google Shape;2546;p65"/>
            <p:cNvSpPr/>
            <p:nvPr/>
          </p:nvSpPr>
          <p:spPr>
            <a:xfrm>
              <a:off x="1064574"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7" name="Google Shape;2547;p65"/>
            <p:cNvSpPr/>
            <p:nvPr/>
          </p:nvSpPr>
          <p:spPr>
            <a:xfrm>
              <a:off x="161473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8" name="Google Shape;2548;p65"/>
            <p:cNvSpPr/>
            <p:nvPr/>
          </p:nvSpPr>
          <p:spPr>
            <a:xfrm>
              <a:off x="1940877"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49" name="Google Shape;2549;p65"/>
            <p:cNvSpPr/>
            <p:nvPr/>
          </p:nvSpPr>
          <p:spPr>
            <a:xfrm>
              <a:off x="1393203"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0" name="Google Shape;2550;p65"/>
            <p:cNvSpPr/>
            <p:nvPr/>
          </p:nvSpPr>
          <p:spPr>
            <a:xfrm>
              <a:off x="172182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1" name="Google Shape;2551;p65"/>
            <p:cNvSpPr/>
            <p:nvPr/>
          </p:nvSpPr>
          <p:spPr>
            <a:xfrm>
              <a:off x="226950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2" name="Google Shape;2552;p65"/>
            <p:cNvSpPr/>
            <p:nvPr/>
          </p:nvSpPr>
          <p:spPr>
            <a:xfrm>
              <a:off x="2595646"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3" name="Google Shape;2553;p65"/>
            <p:cNvSpPr/>
            <p:nvPr/>
          </p:nvSpPr>
          <p:spPr>
            <a:xfrm>
              <a:off x="2047971"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4" name="Google Shape;2554;p65"/>
            <p:cNvSpPr/>
            <p:nvPr/>
          </p:nvSpPr>
          <p:spPr>
            <a:xfrm>
              <a:off x="2376599"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5" name="Google Shape;2555;p65"/>
            <p:cNvSpPr/>
            <p:nvPr/>
          </p:nvSpPr>
          <p:spPr>
            <a:xfrm>
              <a:off x="2924274"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6" name="Google Shape;2556;p65"/>
            <p:cNvSpPr/>
            <p:nvPr/>
          </p:nvSpPr>
          <p:spPr>
            <a:xfrm>
              <a:off x="3250415"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7" name="Google Shape;2557;p65"/>
            <p:cNvSpPr/>
            <p:nvPr/>
          </p:nvSpPr>
          <p:spPr>
            <a:xfrm>
              <a:off x="2702740"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8" name="Google Shape;2558;p65"/>
            <p:cNvSpPr/>
            <p:nvPr/>
          </p:nvSpPr>
          <p:spPr>
            <a:xfrm>
              <a:off x="3031368"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59" name="Google Shape;2559;p65"/>
            <p:cNvSpPr/>
            <p:nvPr/>
          </p:nvSpPr>
          <p:spPr>
            <a:xfrm>
              <a:off x="3579042"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0" name="Google Shape;2560;p65"/>
            <p:cNvSpPr/>
            <p:nvPr/>
          </p:nvSpPr>
          <p:spPr>
            <a:xfrm>
              <a:off x="390518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1" name="Google Shape;2561;p65"/>
            <p:cNvSpPr/>
            <p:nvPr/>
          </p:nvSpPr>
          <p:spPr>
            <a:xfrm>
              <a:off x="335750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2" name="Google Shape;2562;p65"/>
            <p:cNvSpPr/>
            <p:nvPr/>
          </p:nvSpPr>
          <p:spPr>
            <a:xfrm>
              <a:off x="3686137"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3" name="Google Shape;2563;p65"/>
            <p:cNvSpPr/>
            <p:nvPr/>
          </p:nvSpPr>
          <p:spPr>
            <a:xfrm>
              <a:off x="423381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4" name="Google Shape;2564;p65"/>
            <p:cNvSpPr/>
            <p:nvPr/>
          </p:nvSpPr>
          <p:spPr>
            <a:xfrm>
              <a:off x="4559953"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5" name="Google Shape;2565;p65"/>
            <p:cNvSpPr/>
            <p:nvPr/>
          </p:nvSpPr>
          <p:spPr>
            <a:xfrm>
              <a:off x="4012279"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6" name="Google Shape;2566;p65"/>
            <p:cNvSpPr/>
            <p:nvPr/>
          </p:nvSpPr>
          <p:spPr>
            <a:xfrm>
              <a:off x="4340906" y="196169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7" name="Google Shape;2567;p65"/>
            <p:cNvSpPr/>
            <p:nvPr/>
          </p:nvSpPr>
          <p:spPr>
            <a:xfrm>
              <a:off x="4888581" y="19654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68" name="Google Shape;2568;p65"/>
            <p:cNvSpPr/>
            <p:nvPr/>
          </p:nvSpPr>
          <p:spPr>
            <a:xfrm>
              <a:off x="4667048" y="196169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569" name="Google Shape;2569;p65"/>
          <p:cNvGrpSpPr/>
          <p:nvPr/>
        </p:nvGrpSpPr>
        <p:grpSpPr>
          <a:xfrm>
            <a:off x="62749" y="1758083"/>
            <a:ext cx="9007398" cy="132478"/>
            <a:chOff x="83664" y="2252007"/>
            <a:chExt cx="12009863" cy="176637"/>
          </a:xfrm>
        </p:grpSpPr>
        <p:sp>
          <p:nvSpPr>
            <p:cNvPr id="2570" name="Google Shape;2570;p65"/>
            <p:cNvSpPr/>
            <p:nvPr/>
          </p:nvSpPr>
          <p:spPr>
            <a:xfrm>
              <a:off x="1187199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1" name="Google Shape;2571;p65"/>
            <p:cNvSpPr/>
            <p:nvPr/>
          </p:nvSpPr>
          <p:spPr>
            <a:xfrm>
              <a:off x="1154585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2" name="Google Shape;2572;p65"/>
            <p:cNvSpPr/>
            <p:nvPr/>
          </p:nvSpPr>
          <p:spPr>
            <a:xfrm flipH="1">
              <a:off x="1197908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3" name="Google Shape;2573;p65"/>
            <p:cNvSpPr/>
            <p:nvPr/>
          </p:nvSpPr>
          <p:spPr>
            <a:xfrm flipH="1">
              <a:off x="1165294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4" name="Google Shape;2574;p65"/>
            <p:cNvSpPr/>
            <p:nvPr/>
          </p:nvSpPr>
          <p:spPr>
            <a:xfrm>
              <a:off x="1121722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5" name="Google Shape;2575;p65"/>
            <p:cNvSpPr/>
            <p:nvPr/>
          </p:nvSpPr>
          <p:spPr>
            <a:xfrm>
              <a:off x="1089108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6" name="Google Shape;2576;p65"/>
            <p:cNvSpPr/>
            <p:nvPr/>
          </p:nvSpPr>
          <p:spPr>
            <a:xfrm flipH="1">
              <a:off x="1132431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7" name="Google Shape;2577;p65"/>
            <p:cNvSpPr/>
            <p:nvPr/>
          </p:nvSpPr>
          <p:spPr>
            <a:xfrm flipH="1">
              <a:off x="10998178"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8" name="Google Shape;2578;p65"/>
            <p:cNvSpPr/>
            <p:nvPr/>
          </p:nvSpPr>
          <p:spPr>
            <a:xfrm>
              <a:off x="1056245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79" name="Google Shape;2579;p65"/>
            <p:cNvSpPr/>
            <p:nvPr/>
          </p:nvSpPr>
          <p:spPr>
            <a:xfrm>
              <a:off x="1023631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0" name="Google Shape;2580;p65"/>
            <p:cNvSpPr/>
            <p:nvPr/>
          </p:nvSpPr>
          <p:spPr>
            <a:xfrm flipH="1">
              <a:off x="10669550"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1" name="Google Shape;2581;p65"/>
            <p:cNvSpPr/>
            <p:nvPr/>
          </p:nvSpPr>
          <p:spPr>
            <a:xfrm flipH="1">
              <a:off x="10343410"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2" name="Google Shape;2582;p65"/>
            <p:cNvSpPr/>
            <p:nvPr/>
          </p:nvSpPr>
          <p:spPr>
            <a:xfrm>
              <a:off x="990768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3" name="Google Shape;2583;p65"/>
            <p:cNvSpPr/>
            <p:nvPr/>
          </p:nvSpPr>
          <p:spPr>
            <a:xfrm>
              <a:off x="9581546"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4" name="Google Shape;2584;p65"/>
            <p:cNvSpPr/>
            <p:nvPr/>
          </p:nvSpPr>
          <p:spPr>
            <a:xfrm flipH="1">
              <a:off x="1001478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5" name="Google Shape;2585;p65"/>
            <p:cNvSpPr/>
            <p:nvPr/>
          </p:nvSpPr>
          <p:spPr>
            <a:xfrm flipH="1">
              <a:off x="9688641"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6" name="Google Shape;2586;p65"/>
            <p:cNvSpPr/>
            <p:nvPr/>
          </p:nvSpPr>
          <p:spPr>
            <a:xfrm>
              <a:off x="925291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7" name="Google Shape;2587;p65"/>
            <p:cNvSpPr/>
            <p:nvPr/>
          </p:nvSpPr>
          <p:spPr>
            <a:xfrm>
              <a:off x="892677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8" name="Google Shape;2588;p65"/>
            <p:cNvSpPr/>
            <p:nvPr/>
          </p:nvSpPr>
          <p:spPr>
            <a:xfrm flipH="1">
              <a:off x="9360012"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89" name="Google Shape;2589;p65"/>
            <p:cNvSpPr/>
            <p:nvPr/>
          </p:nvSpPr>
          <p:spPr>
            <a:xfrm flipH="1">
              <a:off x="9033872"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0" name="Google Shape;2590;p65"/>
            <p:cNvSpPr/>
            <p:nvPr/>
          </p:nvSpPr>
          <p:spPr>
            <a:xfrm>
              <a:off x="85981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1" name="Google Shape;2591;p65"/>
            <p:cNvSpPr/>
            <p:nvPr/>
          </p:nvSpPr>
          <p:spPr>
            <a:xfrm flipH="1">
              <a:off x="8705243"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2" name="Google Shape;2592;p65"/>
            <p:cNvSpPr/>
            <p:nvPr/>
          </p:nvSpPr>
          <p:spPr>
            <a:xfrm>
              <a:off x="826952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3" name="Google Shape;2593;p65"/>
            <p:cNvSpPr/>
            <p:nvPr/>
          </p:nvSpPr>
          <p:spPr>
            <a:xfrm>
              <a:off x="794337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4" name="Google Shape;2594;p65"/>
            <p:cNvSpPr/>
            <p:nvPr/>
          </p:nvSpPr>
          <p:spPr>
            <a:xfrm flipH="1">
              <a:off x="8376614"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5" name="Google Shape;2595;p65"/>
            <p:cNvSpPr/>
            <p:nvPr/>
          </p:nvSpPr>
          <p:spPr>
            <a:xfrm flipH="1">
              <a:off x="8050474"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6" name="Google Shape;2596;p65"/>
            <p:cNvSpPr/>
            <p:nvPr/>
          </p:nvSpPr>
          <p:spPr>
            <a:xfrm>
              <a:off x="7614751"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7" name="Google Shape;2597;p65"/>
            <p:cNvSpPr/>
            <p:nvPr/>
          </p:nvSpPr>
          <p:spPr>
            <a:xfrm>
              <a:off x="72886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8" name="Google Shape;2598;p65"/>
            <p:cNvSpPr/>
            <p:nvPr/>
          </p:nvSpPr>
          <p:spPr>
            <a:xfrm flipH="1">
              <a:off x="7721846"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599" name="Google Shape;2599;p65"/>
            <p:cNvSpPr/>
            <p:nvPr/>
          </p:nvSpPr>
          <p:spPr>
            <a:xfrm flipH="1">
              <a:off x="7395705"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0" name="Google Shape;2600;p65"/>
            <p:cNvSpPr/>
            <p:nvPr/>
          </p:nvSpPr>
          <p:spPr>
            <a:xfrm>
              <a:off x="695998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1" name="Google Shape;2601;p65"/>
            <p:cNvSpPr/>
            <p:nvPr/>
          </p:nvSpPr>
          <p:spPr>
            <a:xfrm>
              <a:off x="663384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2" name="Google Shape;2602;p65"/>
            <p:cNvSpPr/>
            <p:nvPr/>
          </p:nvSpPr>
          <p:spPr>
            <a:xfrm flipH="1">
              <a:off x="7067077"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3" name="Google Shape;2603;p65"/>
            <p:cNvSpPr/>
            <p:nvPr/>
          </p:nvSpPr>
          <p:spPr>
            <a:xfrm flipH="1">
              <a:off x="6740936"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4" name="Google Shape;2604;p65"/>
            <p:cNvSpPr/>
            <p:nvPr/>
          </p:nvSpPr>
          <p:spPr>
            <a:xfrm>
              <a:off x="630521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5" name="Google Shape;2605;p65"/>
            <p:cNvSpPr/>
            <p:nvPr/>
          </p:nvSpPr>
          <p:spPr>
            <a:xfrm>
              <a:off x="59790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6" name="Google Shape;2606;p65"/>
            <p:cNvSpPr/>
            <p:nvPr/>
          </p:nvSpPr>
          <p:spPr>
            <a:xfrm flipH="1">
              <a:off x="6412308"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7" name="Google Shape;2607;p65"/>
            <p:cNvSpPr/>
            <p:nvPr/>
          </p:nvSpPr>
          <p:spPr>
            <a:xfrm flipH="1">
              <a:off x="6086167"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8" name="Google Shape;2608;p65"/>
            <p:cNvSpPr/>
            <p:nvPr/>
          </p:nvSpPr>
          <p:spPr>
            <a:xfrm>
              <a:off x="565044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09" name="Google Shape;2609;p65"/>
            <p:cNvSpPr/>
            <p:nvPr/>
          </p:nvSpPr>
          <p:spPr>
            <a:xfrm>
              <a:off x="53243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0" name="Google Shape;2610;p65"/>
            <p:cNvSpPr/>
            <p:nvPr/>
          </p:nvSpPr>
          <p:spPr>
            <a:xfrm flipH="1">
              <a:off x="575753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1" name="Google Shape;2611;p65"/>
            <p:cNvSpPr/>
            <p:nvPr/>
          </p:nvSpPr>
          <p:spPr>
            <a:xfrm flipH="1">
              <a:off x="5431399" y="225200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2" name="Google Shape;2612;p65"/>
            <p:cNvSpPr/>
            <p:nvPr/>
          </p:nvSpPr>
          <p:spPr>
            <a:xfrm>
              <a:off x="49956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3" name="Google Shape;2613;p65"/>
            <p:cNvSpPr/>
            <p:nvPr/>
          </p:nvSpPr>
          <p:spPr>
            <a:xfrm flipH="1">
              <a:off x="5102769" y="225200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4" name="Google Shape;2614;p65"/>
            <p:cNvSpPr/>
            <p:nvPr/>
          </p:nvSpPr>
          <p:spPr>
            <a:xfrm>
              <a:off x="466704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5" name="Google Shape;2615;p65"/>
            <p:cNvSpPr/>
            <p:nvPr/>
          </p:nvSpPr>
          <p:spPr>
            <a:xfrm>
              <a:off x="4340907"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6" name="Google Shape;2616;p65"/>
            <p:cNvSpPr/>
            <p:nvPr/>
          </p:nvSpPr>
          <p:spPr>
            <a:xfrm flipH="1">
              <a:off x="4774142"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7" name="Google Shape;2617;p65"/>
            <p:cNvSpPr/>
            <p:nvPr/>
          </p:nvSpPr>
          <p:spPr>
            <a:xfrm flipH="1">
              <a:off x="444800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8" name="Google Shape;2618;p65"/>
            <p:cNvSpPr/>
            <p:nvPr/>
          </p:nvSpPr>
          <p:spPr>
            <a:xfrm>
              <a:off x="401227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19" name="Google Shape;2619;p65"/>
            <p:cNvSpPr/>
            <p:nvPr/>
          </p:nvSpPr>
          <p:spPr>
            <a:xfrm>
              <a:off x="3686138"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0" name="Google Shape;2620;p65"/>
            <p:cNvSpPr/>
            <p:nvPr/>
          </p:nvSpPr>
          <p:spPr>
            <a:xfrm flipH="1">
              <a:off x="4119373"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1" name="Google Shape;2621;p65"/>
            <p:cNvSpPr/>
            <p:nvPr/>
          </p:nvSpPr>
          <p:spPr>
            <a:xfrm flipH="1">
              <a:off x="3793231"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2" name="Google Shape;2622;p65"/>
            <p:cNvSpPr/>
            <p:nvPr/>
          </p:nvSpPr>
          <p:spPr>
            <a:xfrm>
              <a:off x="335751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3" name="Google Shape;2623;p65"/>
            <p:cNvSpPr/>
            <p:nvPr/>
          </p:nvSpPr>
          <p:spPr>
            <a:xfrm>
              <a:off x="303136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4" name="Google Shape;2624;p65"/>
            <p:cNvSpPr/>
            <p:nvPr/>
          </p:nvSpPr>
          <p:spPr>
            <a:xfrm flipH="1">
              <a:off x="3464604"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5" name="Google Shape;2625;p65"/>
            <p:cNvSpPr/>
            <p:nvPr/>
          </p:nvSpPr>
          <p:spPr>
            <a:xfrm flipH="1">
              <a:off x="313846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6" name="Google Shape;2626;p65"/>
            <p:cNvSpPr/>
            <p:nvPr/>
          </p:nvSpPr>
          <p:spPr>
            <a:xfrm>
              <a:off x="270274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7" name="Google Shape;2627;p65"/>
            <p:cNvSpPr/>
            <p:nvPr/>
          </p:nvSpPr>
          <p:spPr>
            <a:xfrm>
              <a:off x="2376599"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8" name="Google Shape;2628;p65"/>
            <p:cNvSpPr/>
            <p:nvPr/>
          </p:nvSpPr>
          <p:spPr>
            <a:xfrm flipH="1">
              <a:off x="280983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29" name="Google Shape;2629;p65"/>
            <p:cNvSpPr/>
            <p:nvPr/>
          </p:nvSpPr>
          <p:spPr>
            <a:xfrm flipH="1">
              <a:off x="2483694"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0" name="Google Shape;2630;p65"/>
            <p:cNvSpPr/>
            <p:nvPr/>
          </p:nvSpPr>
          <p:spPr>
            <a:xfrm>
              <a:off x="2047972"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1" name="Google Shape;2631;p65"/>
            <p:cNvSpPr/>
            <p:nvPr/>
          </p:nvSpPr>
          <p:spPr>
            <a:xfrm>
              <a:off x="1721830"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2" name="Google Shape;2632;p65"/>
            <p:cNvSpPr/>
            <p:nvPr/>
          </p:nvSpPr>
          <p:spPr>
            <a:xfrm flipH="1">
              <a:off x="2155066"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3" name="Google Shape;2633;p65"/>
            <p:cNvSpPr/>
            <p:nvPr/>
          </p:nvSpPr>
          <p:spPr>
            <a:xfrm flipH="1">
              <a:off x="1828926"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4" name="Google Shape;2634;p65"/>
            <p:cNvSpPr/>
            <p:nvPr/>
          </p:nvSpPr>
          <p:spPr>
            <a:xfrm>
              <a:off x="139320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5" name="Google Shape;2635;p65"/>
            <p:cNvSpPr/>
            <p:nvPr/>
          </p:nvSpPr>
          <p:spPr>
            <a:xfrm flipH="1">
              <a:off x="1500297"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6" name="Google Shape;2636;p65"/>
            <p:cNvSpPr/>
            <p:nvPr/>
          </p:nvSpPr>
          <p:spPr>
            <a:xfrm>
              <a:off x="106457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7" name="Google Shape;2637;p65"/>
            <p:cNvSpPr/>
            <p:nvPr/>
          </p:nvSpPr>
          <p:spPr>
            <a:xfrm>
              <a:off x="738433"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8" name="Google Shape;2638;p65"/>
            <p:cNvSpPr/>
            <p:nvPr/>
          </p:nvSpPr>
          <p:spPr>
            <a:xfrm flipH="1">
              <a:off x="1171668"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39" name="Google Shape;2639;p65"/>
            <p:cNvSpPr/>
            <p:nvPr/>
          </p:nvSpPr>
          <p:spPr>
            <a:xfrm flipH="1">
              <a:off x="84552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0" name="Google Shape;2640;p65"/>
            <p:cNvSpPr/>
            <p:nvPr/>
          </p:nvSpPr>
          <p:spPr>
            <a:xfrm>
              <a:off x="409805"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1" name="Google Shape;2641;p65"/>
            <p:cNvSpPr/>
            <p:nvPr/>
          </p:nvSpPr>
          <p:spPr>
            <a:xfrm>
              <a:off x="83664" y="225573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2" name="Google Shape;2642;p65"/>
            <p:cNvSpPr/>
            <p:nvPr/>
          </p:nvSpPr>
          <p:spPr>
            <a:xfrm flipH="1">
              <a:off x="516899" y="225200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3" name="Google Shape;2643;p65"/>
            <p:cNvSpPr/>
            <p:nvPr/>
          </p:nvSpPr>
          <p:spPr>
            <a:xfrm flipH="1">
              <a:off x="190758" y="225200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644" name="Google Shape;2644;p65"/>
          <p:cNvGrpSpPr/>
          <p:nvPr/>
        </p:nvGrpSpPr>
        <p:grpSpPr>
          <a:xfrm>
            <a:off x="62748" y="689205"/>
            <a:ext cx="9007397" cy="132478"/>
            <a:chOff x="83663" y="795844"/>
            <a:chExt cx="12009863" cy="176637"/>
          </a:xfrm>
        </p:grpSpPr>
        <p:sp>
          <p:nvSpPr>
            <p:cNvPr id="2645" name="Google Shape;2645;p65"/>
            <p:cNvSpPr/>
            <p:nvPr/>
          </p:nvSpPr>
          <p:spPr>
            <a:xfrm>
              <a:off x="30519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6" name="Google Shape;2646;p65"/>
            <p:cNvSpPr/>
            <p:nvPr/>
          </p:nvSpPr>
          <p:spPr>
            <a:xfrm>
              <a:off x="63133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7" name="Google Shape;2647;p65"/>
            <p:cNvSpPr/>
            <p:nvPr/>
          </p:nvSpPr>
          <p:spPr>
            <a:xfrm>
              <a:off x="8366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8" name="Google Shape;2648;p65"/>
            <p:cNvSpPr/>
            <p:nvPr/>
          </p:nvSpPr>
          <p:spPr>
            <a:xfrm>
              <a:off x="41229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49" name="Google Shape;2649;p65"/>
            <p:cNvSpPr/>
            <p:nvPr/>
          </p:nvSpPr>
          <p:spPr>
            <a:xfrm>
              <a:off x="95996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0" name="Google Shape;2650;p65"/>
            <p:cNvSpPr/>
            <p:nvPr/>
          </p:nvSpPr>
          <p:spPr>
            <a:xfrm>
              <a:off x="128610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1" name="Google Shape;2651;p65"/>
            <p:cNvSpPr/>
            <p:nvPr/>
          </p:nvSpPr>
          <p:spPr>
            <a:xfrm>
              <a:off x="73843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2" name="Google Shape;2652;p65"/>
            <p:cNvSpPr/>
            <p:nvPr/>
          </p:nvSpPr>
          <p:spPr>
            <a:xfrm>
              <a:off x="106706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3" name="Google Shape;2653;p65"/>
            <p:cNvSpPr/>
            <p:nvPr/>
          </p:nvSpPr>
          <p:spPr>
            <a:xfrm>
              <a:off x="161473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4" name="Google Shape;2654;p65"/>
            <p:cNvSpPr/>
            <p:nvPr/>
          </p:nvSpPr>
          <p:spPr>
            <a:xfrm>
              <a:off x="194087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5" name="Google Shape;2655;p65"/>
            <p:cNvSpPr/>
            <p:nvPr/>
          </p:nvSpPr>
          <p:spPr>
            <a:xfrm>
              <a:off x="139320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6" name="Google Shape;2656;p65"/>
            <p:cNvSpPr/>
            <p:nvPr/>
          </p:nvSpPr>
          <p:spPr>
            <a:xfrm>
              <a:off x="1721829"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7" name="Google Shape;2657;p65"/>
            <p:cNvSpPr/>
            <p:nvPr/>
          </p:nvSpPr>
          <p:spPr>
            <a:xfrm>
              <a:off x="226950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8" name="Google Shape;2658;p65"/>
            <p:cNvSpPr/>
            <p:nvPr/>
          </p:nvSpPr>
          <p:spPr>
            <a:xfrm>
              <a:off x="2595644"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59" name="Google Shape;2659;p65"/>
            <p:cNvSpPr/>
            <p:nvPr/>
          </p:nvSpPr>
          <p:spPr>
            <a:xfrm>
              <a:off x="204796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0" name="Google Shape;2660;p65"/>
            <p:cNvSpPr/>
            <p:nvPr/>
          </p:nvSpPr>
          <p:spPr>
            <a:xfrm>
              <a:off x="2376598"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1" name="Google Shape;2661;p65"/>
            <p:cNvSpPr/>
            <p:nvPr/>
          </p:nvSpPr>
          <p:spPr>
            <a:xfrm>
              <a:off x="292427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2" name="Google Shape;2662;p65"/>
            <p:cNvSpPr/>
            <p:nvPr/>
          </p:nvSpPr>
          <p:spPr>
            <a:xfrm>
              <a:off x="325041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3" name="Google Shape;2663;p65"/>
            <p:cNvSpPr/>
            <p:nvPr/>
          </p:nvSpPr>
          <p:spPr>
            <a:xfrm>
              <a:off x="2702739"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4" name="Google Shape;2664;p65"/>
            <p:cNvSpPr/>
            <p:nvPr/>
          </p:nvSpPr>
          <p:spPr>
            <a:xfrm>
              <a:off x="3031366"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5" name="Google Shape;2665;p65"/>
            <p:cNvSpPr/>
            <p:nvPr/>
          </p:nvSpPr>
          <p:spPr>
            <a:xfrm>
              <a:off x="35790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6" name="Google Shape;2666;p65"/>
            <p:cNvSpPr/>
            <p:nvPr/>
          </p:nvSpPr>
          <p:spPr>
            <a:xfrm>
              <a:off x="3357508"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7" name="Google Shape;2667;p65"/>
            <p:cNvSpPr/>
            <p:nvPr/>
          </p:nvSpPr>
          <p:spPr>
            <a:xfrm>
              <a:off x="390767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8" name="Google Shape;2668;p65"/>
            <p:cNvSpPr/>
            <p:nvPr/>
          </p:nvSpPr>
          <p:spPr>
            <a:xfrm>
              <a:off x="423381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69" name="Google Shape;2669;p65"/>
            <p:cNvSpPr/>
            <p:nvPr/>
          </p:nvSpPr>
          <p:spPr>
            <a:xfrm>
              <a:off x="3686136"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0" name="Google Shape;2670;p65"/>
            <p:cNvSpPr/>
            <p:nvPr/>
          </p:nvSpPr>
          <p:spPr>
            <a:xfrm>
              <a:off x="401476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1" name="Google Shape;2671;p65"/>
            <p:cNvSpPr/>
            <p:nvPr/>
          </p:nvSpPr>
          <p:spPr>
            <a:xfrm>
              <a:off x="4562439"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2" name="Google Shape;2672;p65"/>
            <p:cNvSpPr/>
            <p:nvPr/>
          </p:nvSpPr>
          <p:spPr>
            <a:xfrm>
              <a:off x="48885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3" name="Google Shape;2673;p65"/>
            <p:cNvSpPr/>
            <p:nvPr/>
          </p:nvSpPr>
          <p:spPr>
            <a:xfrm>
              <a:off x="4340905"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4" name="Google Shape;2674;p65"/>
            <p:cNvSpPr/>
            <p:nvPr/>
          </p:nvSpPr>
          <p:spPr>
            <a:xfrm>
              <a:off x="4669534"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5" name="Google Shape;2675;p65"/>
            <p:cNvSpPr/>
            <p:nvPr/>
          </p:nvSpPr>
          <p:spPr>
            <a:xfrm>
              <a:off x="521720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6" name="Google Shape;2676;p65"/>
            <p:cNvSpPr/>
            <p:nvPr/>
          </p:nvSpPr>
          <p:spPr>
            <a:xfrm>
              <a:off x="554334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7" name="Google Shape;2677;p65"/>
            <p:cNvSpPr/>
            <p:nvPr/>
          </p:nvSpPr>
          <p:spPr>
            <a:xfrm>
              <a:off x="4995674"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8" name="Google Shape;2678;p65"/>
            <p:cNvSpPr/>
            <p:nvPr/>
          </p:nvSpPr>
          <p:spPr>
            <a:xfrm>
              <a:off x="5324302"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79" name="Google Shape;2679;p65"/>
            <p:cNvSpPr/>
            <p:nvPr/>
          </p:nvSpPr>
          <p:spPr>
            <a:xfrm>
              <a:off x="587197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0" name="Google Shape;2680;p65"/>
            <p:cNvSpPr/>
            <p:nvPr/>
          </p:nvSpPr>
          <p:spPr>
            <a:xfrm>
              <a:off x="61981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1" name="Google Shape;2681;p65"/>
            <p:cNvSpPr/>
            <p:nvPr/>
          </p:nvSpPr>
          <p:spPr>
            <a:xfrm>
              <a:off x="5650443"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2" name="Google Shape;2682;p65"/>
            <p:cNvSpPr/>
            <p:nvPr/>
          </p:nvSpPr>
          <p:spPr>
            <a:xfrm>
              <a:off x="5979071"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3" name="Google Shape;2683;p65"/>
            <p:cNvSpPr/>
            <p:nvPr/>
          </p:nvSpPr>
          <p:spPr>
            <a:xfrm>
              <a:off x="652674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4" name="Google Shape;2684;p65"/>
            <p:cNvSpPr/>
            <p:nvPr/>
          </p:nvSpPr>
          <p:spPr>
            <a:xfrm>
              <a:off x="68528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5" name="Google Shape;2685;p65"/>
            <p:cNvSpPr/>
            <p:nvPr/>
          </p:nvSpPr>
          <p:spPr>
            <a:xfrm>
              <a:off x="6305212"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6" name="Google Shape;2686;p65"/>
            <p:cNvSpPr/>
            <p:nvPr/>
          </p:nvSpPr>
          <p:spPr>
            <a:xfrm>
              <a:off x="6633840" y="79584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7" name="Google Shape;2687;p65"/>
            <p:cNvSpPr/>
            <p:nvPr/>
          </p:nvSpPr>
          <p:spPr>
            <a:xfrm>
              <a:off x="71815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8" name="Google Shape;2688;p65"/>
            <p:cNvSpPr/>
            <p:nvPr/>
          </p:nvSpPr>
          <p:spPr>
            <a:xfrm>
              <a:off x="6959981" y="79584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89" name="Google Shape;2689;p65"/>
            <p:cNvSpPr/>
            <p:nvPr/>
          </p:nvSpPr>
          <p:spPr>
            <a:xfrm>
              <a:off x="751014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0" name="Google Shape;2690;p65"/>
            <p:cNvSpPr/>
            <p:nvPr/>
          </p:nvSpPr>
          <p:spPr>
            <a:xfrm>
              <a:off x="7836283"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1" name="Google Shape;2691;p65"/>
            <p:cNvSpPr/>
            <p:nvPr/>
          </p:nvSpPr>
          <p:spPr>
            <a:xfrm>
              <a:off x="7288609"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2" name="Google Shape;2692;p65"/>
            <p:cNvSpPr/>
            <p:nvPr/>
          </p:nvSpPr>
          <p:spPr>
            <a:xfrm>
              <a:off x="761723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3" name="Google Shape;2693;p65"/>
            <p:cNvSpPr/>
            <p:nvPr/>
          </p:nvSpPr>
          <p:spPr>
            <a:xfrm>
              <a:off x="816491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4" name="Google Shape;2694;p65"/>
            <p:cNvSpPr/>
            <p:nvPr/>
          </p:nvSpPr>
          <p:spPr>
            <a:xfrm>
              <a:off x="8491052"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5" name="Google Shape;2695;p65"/>
            <p:cNvSpPr/>
            <p:nvPr/>
          </p:nvSpPr>
          <p:spPr>
            <a:xfrm>
              <a:off x="7943378"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6" name="Google Shape;2696;p65"/>
            <p:cNvSpPr/>
            <p:nvPr/>
          </p:nvSpPr>
          <p:spPr>
            <a:xfrm>
              <a:off x="8272007"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7" name="Google Shape;2697;p65"/>
            <p:cNvSpPr/>
            <p:nvPr/>
          </p:nvSpPr>
          <p:spPr>
            <a:xfrm>
              <a:off x="881968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8" name="Google Shape;2698;p65"/>
            <p:cNvSpPr/>
            <p:nvPr/>
          </p:nvSpPr>
          <p:spPr>
            <a:xfrm>
              <a:off x="914582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699" name="Google Shape;2699;p65"/>
            <p:cNvSpPr/>
            <p:nvPr/>
          </p:nvSpPr>
          <p:spPr>
            <a:xfrm>
              <a:off x="8598147"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0" name="Google Shape;2700;p65"/>
            <p:cNvSpPr/>
            <p:nvPr/>
          </p:nvSpPr>
          <p:spPr>
            <a:xfrm>
              <a:off x="892677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1" name="Google Shape;2701;p65"/>
            <p:cNvSpPr/>
            <p:nvPr/>
          </p:nvSpPr>
          <p:spPr>
            <a:xfrm>
              <a:off x="947445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2" name="Google Shape;2702;p65"/>
            <p:cNvSpPr/>
            <p:nvPr/>
          </p:nvSpPr>
          <p:spPr>
            <a:xfrm>
              <a:off x="9800591"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3" name="Google Shape;2703;p65"/>
            <p:cNvSpPr/>
            <p:nvPr/>
          </p:nvSpPr>
          <p:spPr>
            <a:xfrm>
              <a:off x="925291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4" name="Google Shape;2704;p65"/>
            <p:cNvSpPr/>
            <p:nvPr/>
          </p:nvSpPr>
          <p:spPr>
            <a:xfrm>
              <a:off x="9581544"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5" name="Google Shape;2705;p65"/>
            <p:cNvSpPr/>
            <p:nvPr/>
          </p:nvSpPr>
          <p:spPr>
            <a:xfrm>
              <a:off x="10129218"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6" name="Google Shape;2706;p65"/>
            <p:cNvSpPr/>
            <p:nvPr/>
          </p:nvSpPr>
          <p:spPr>
            <a:xfrm>
              <a:off x="10455360"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7" name="Google Shape;2707;p65"/>
            <p:cNvSpPr/>
            <p:nvPr/>
          </p:nvSpPr>
          <p:spPr>
            <a:xfrm>
              <a:off x="9907685"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8" name="Google Shape;2708;p65"/>
            <p:cNvSpPr/>
            <p:nvPr/>
          </p:nvSpPr>
          <p:spPr>
            <a:xfrm>
              <a:off x="10236312"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09" name="Google Shape;2709;p65"/>
            <p:cNvSpPr/>
            <p:nvPr/>
          </p:nvSpPr>
          <p:spPr>
            <a:xfrm>
              <a:off x="1078398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0" name="Google Shape;2710;p65"/>
            <p:cNvSpPr/>
            <p:nvPr/>
          </p:nvSpPr>
          <p:spPr>
            <a:xfrm>
              <a:off x="10562454"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1" name="Google Shape;2711;p65"/>
            <p:cNvSpPr/>
            <p:nvPr/>
          </p:nvSpPr>
          <p:spPr>
            <a:xfrm>
              <a:off x="1111261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2" name="Google Shape;2712;p65"/>
            <p:cNvSpPr/>
            <p:nvPr/>
          </p:nvSpPr>
          <p:spPr>
            <a:xfrm>
              <a:off x="11438757"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3" name="Google Shape;2713;p65"/>
            <p:cNvSpPr/>
            <p:nvPr/>
          </p:nvSpPr>
          <p:spPr>
            <a:xfrm>
              <a:off x="10891083"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4" name="Google Shape;2714;p65"/>
            <p:cNvSpPr/>
            <p:nvPr/>
          </p:nvSpPr>
          <p:spPr>
            <a:xfrm>
              <a:off x="1121971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5" name="Google Shape;2715;p65"/>
            <p:cNvSpPr/>
            <p:nvPr/>
          </p:nvSpPr>
          <p:spPr>
            <a:xfrm>
              <a:off x="11767385"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6" name="Google Shape;2716;p65"/>
            <p:cNvSpPr/>
            <p:nvPr/>
          </p:nvSpPr>
          <p:spPr>
            <a:xfrm>
              <a:off x="12093526" y="79957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7" name="Google Shape;2717;p65"/>
            <p:cNvSpPr/>
            <p:nvPr/>
          </p:nvSpPr>
          <p:spPr>
            <a:xfrm>
              <a:off x="11545852" y="79584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18" name="Google Shape;2718;p65"/>
            <p:cNvSpPr/>
            <p:nvPr/>
          </p:nvSpPr>
          <p:spPr>
            <a:xfrm>
              <a:off x="11874480" y="79584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719" name="Google Shape;2719;p65"/>
          <p:cNvGrpSpPr/>
          <p:nvPr/>
        </p:nvGrpSpPr>
        <p:grpSpPr>
          <a:xfrm>
            <a:off x="62748" y="902981"/>
            <a:ext cx="9007398" cy="132478"/>
            <a:chOff x="83663" y="1093620"/>
            <a:chExt cx="12009864" cy="176637"/>
          </a:xfrm>
        </p:grpSpPr>
        <p:sp>
          <p:nvSpPr>
            <p:cNvPr id="2720" name="Google Shape;2720;p65"/>
            <p:cNvSpPr/>
            <p:nvPr/>
          </p:nvSpPr>
          <p:spPr>
            <a:xfrm>
              <a:off x="695998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1" name="Google Shape;2721;p65"/>
            <p:cNvSpPr/>
            <p:nvPr/>
          </p:nvSpPr>
          <p:spPr>
            <a:xfrm>
              <a:off x="663384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2" name="Google Shape;2722;p65"/>
            <p:cNvSpPr/>
            <p:nvPr/>
          </p:nvSpPr>
          <p:spPr>
            <a:xfrm flipH="1">
              <a:off x="706707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3" name="Google Shape;2723;p65"/>
            <p:cNvSpPr/>
            <p:nvPr/>
          </p:nvSpPr>
          <p:spPr>
            <a:xfrm flipH="1">
              <a:off x="674093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4" name="Google Shape;2724;p65"/>
            <p:cNvSpPr/>
            <p:nvPr/>
          </p:nvSpPr>
          <p:spPr>
            <a:xfrm>
              <a:off x="630521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5" name="Google Shape;2725;p65"/>
            <p:cNvSpPr/>
            <p:nvPr/>
          </p:nvSpPr>
          <p:spPr>
            <a:xfrm>
              <a:off x="5979072"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6" name="Google Shape;2726;p65"/>
            <p:cNvSpPr/>
            <p:nvPr/>
          </p:nvSpPr>
          <p:spPr>
            <a:xfrm flipH="1">
              <a:off x="641230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7" name="Google Shape;2727;p65"/>
            <p:cNvSpPr/>
            <p:nvPr/>
          </p:nvSpPr>
          <p:spPr>
            <a:xfrm flipH="1">
              <a:off x="6086166"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8" name="Google Shape;2728;p65"/>
            <p:cNvSpPr/>
            <p:nvPr/>
          </p:nvSpPr>
          <p:spPr>
            <a:xfrm>
              <a:off x="565044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29" name="Google Shape;2729;p65"/>
            <p:cNvSpPr/>
            <p:nvPr/>
          </p:nvSpPr>
          <p:spPr>
            <a:xfrm>
              <a:off x="532430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0" name="Google Shape;2730;p65"/>
            <p:cNvSpPr/>
            <p:nvPr/>
          </p:nvSpPr>
          <p:spPr>
            <a:xfrm flipH="1">
              <a:off x="5757538"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1" name="Google Shape;2731;p65"/>
            <p:cNvSpPr/>
            <p:nvPr/>
          </p:nvSpPr>
          <p:spPr>
            <a:xfrm flipH="1">
              <a:off x="5431398"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2" name="Google Shape;2732;p65"/>
            <p:cNvSpPr/>
            <p:nvPr/>
          </p:nvSpPr>
          <p:spPr>
            <a:xfrm>
              <a:off x="499567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3" name="Google Shape;2733;p65"/>
            <p:cNvSpPr/>
            <p:nvPr/>
          </p:nvSpPr>
          <p:spPr>
            <a:xfrm>
              <a:off x="4669534"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4" name="Google Shape;2734;p65"/>
            <p:cNvSpPr/>
            <p:nvPr/>
          </p:nvSpPr>
          <p:spPr>
            <a:xfrm flipH="1">
              <a:off x="510276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5" name="Google Shape;2735;p65"/>
            <p:cNvSpPr/>
            <p:nvPr/>
          </p:nvSpPr>
          <p:spPr>
            <a:xfrm flipH="1">
              <a:off x="4776629"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6" name="Google Shape;2736;p65"/>
            <p:cNvSpPr/>
            <p:nvPr/>
          </p:nvSpPr>
          <p:spPr>
            <a:xfrm>
              <a:off x="434090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7" name="Google Shape;2737;p65"/>
            <p:cNvSpPr/>
            <p:nvPr/>
          </p:nvSpPr>
          <p:spPr>
            <a:xfrm>
              <a:off x="4014765"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8" name="Google Shape;2738;p65"/>
            <p:cNvSpPr/>
            <p:nvPr/>
          </p:nvSpPr>
          <p:spPr>
            <a:xfrm flipH="1">
              <a:off x="4447999"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39" name="Google Shape;2739;p65"/>
            <p:cNvSpPr/>
            <p:nvPr/>
          </p:nvSpPr>
          <p:spPr>
            <a:xfrm flipH="1">
              <a:off x="4121860"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0" name="Google Shape;2740;p65"/>
            <p:cNvSpPr/>
            <p:nvPr/>
          </p:nvSpPr>
          <p:spPr>
            <a:xfrm>
              <a:off x="3686136"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1" name="Google Shape;2741;p65"/>
            <p:cNvSpPr/>
            <p:nvPr/>
          </p:nvSpPr>
          <p:spPr>
            <a:xfrm flipH="1">
              <a:off x="3793231"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2" name="Google Shape;2742;p65"/>
            <p:cNvSpPr/>
            <p:nvPr/>
          </p:nvSpPr>
          <p:spPr>
            <a:xfrm>
              <a:off x="335750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3" name="Google Shape;2743;p65"/>
            <p:cNvSpPr/>
            <p:nvPr/>
          </p:nvSpPr>
          <p:spPr>
            <a:xfrm>
              <a:off x="3031367"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4" name="Google Shape;2744;p65"/>
            <p:cNvSpPr/>
            <p:nvPr/>
          </p:nvSpPr>
          <p:spPr>
            <a:xfrm flipH="1">
              <a:off x="3464602"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5" name="Google Shape;2745;p65"/>
            <p:cNvSpPr/>
            <p:nvPr/>
          </p:nvSpPr>
          <p:spPr>
            <a:xfrm flipH="1">
              <a:off x="3138462"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6" name="Google Shape;2746;p65"/>
            <p:cNvSpPr/>
            <p:nvPr/>
          </p:nvSpPr>
          <p:spPr>
            <a:xfrm>
              <a:off x="2702739"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7" name="Google Shape;2747;p65"/>
            <p:cNvSpPr/>
            <p:nvPr/>
          </p:nvSpPr>
          <p:spPr>
            <a:xfrm>
              <a:off x="2376598"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8" name="Google Shape;2748;p65"/>
            <p:cNvSpPr/>
            <p:nvPr/>
          </p:nvSpPr>
          <p:spPr>
            <a:xfrm flipH="1">
              <a:off x="2809833"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49" name="Google Shape;2749;p65"/>
            <p:cNvSpPr/>
            <p:nvPr/>
          </p:nvSpPr>
          <p:spPr>
            <a:xfrm flipH="1">
              <a:off x="2483693"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0" name="Google Shape;2750;p65"/>
            <p:cNvSpPr/>
            <p:nvPr/>
          </p:nvSpPr>
          <p:spPr>
            <a:xfrm>
              <a:off x="204797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1" name="Google Shape;2751;p65"/>
            <p:cNvSpPr/>
            <p:nvPr/>
          </p:nvSpPr>
          <p:spPr>
            <a:xfrm>
              <a:off x="172183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2" name="Google Shape;2752;p65"/>
            <p:cNvSpPr/>
            <p:nvPr/>
          </p:nvSpPr>
          <p:spPr>
            <a:xfrm flipH="1">
              <a:off x="2155065"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3" name="Google Shape;2753;p65"/>
            <p:cNvSpPr/>
            <p:nvPr/>
          </p:nvSpPr>
          <p:spPr>
            <a:xfrm flipH="1">
              <a:off x="1828924"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4" name="Google Shape;2754;p65"/>
            <p:cNvSpPr/>
            <p:nvPr/>
          </p:nvSpPr>
          <p:spPr>
            <a:xfrm>
              <a:off x="139320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5" name="Google Shape;2755;p65"/>
            <p:cNvSpPr/>
            <p:nvPr/>
          </p:nvSpPr>
          <p:spPr>
            <a:xfrm>
              <a:off x="1067060"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6" name="Google Shape;2756;p65"/>
            <p:cNvSpPr/>
            <p:nvPr/>
          </p:nvSpPr>
          <p:spPr>
            <a:xfrm flipH="1">
              <a:off x="150029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7" name="Google Shape;2757;p65"/>
            <p:cNvSpPr/>
            <p:nvPr/>
          </p:nvSpPr>
          <p:spPr>
            <a:xfrm flipH="1">
              <a:off x="1174155"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8" name="Google Shape;2758;p65"/>
            <p:cNvSpPr/>
            <p:nvPr/>
          </p:nvSpPr>
          <p:spPr>
            <a:xfrm>
              <a:off x="73843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59" name="Google Shape;2759;p65"/>
            <p:cNvSpPr/>
            <p:nvPr/>
          </p:nvSpPr>
          <p:spPr>
            <a:xfrm>
              <a:off x="412291"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0" name="Google Shape;2760;p65"/>
            <p:cNvSpPr/>
            <p:nvPr/>
          </p:nvSpPr>
          <p:spPr>
            <a:xfrm flipH="1">
              <a:off x="845526"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1" name="Google Shape;2761;p65"/>
            <p:cNvSpPr/>
            <p:nvPr/>
          </p:nvSpPr>
          <p:spPr>
            <a:xfrm flipH="1">
              <a:off x="519387" y="10936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2" name="Google Shape;2762;p65"/>
            <p:cNvSpPr/>
            <p:nvPr/>
          </p:nvSpPr>
          <p:spPr>
            <a:xfrm>
              <a:off x="83663" y="10973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3" name="Google Shape;2763;p65"/>
            <p:cNvSpPr/>
            <p:nvPr/>
          </p:nvSpPr>
          <p:spPr>
            <a:xfrm flipH="1">
              <a:off x="190757" y="10936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4" name="Google Shape;2764;p65"/>
            <p:cNvSpPr/>
            <p:nvPr/>
          </p:nvSpPr>
          <p:spPr>
            <a:xfrm>
              <a:off x="11874480"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5" name="Google Shape;2765;p65"/>
            <p:cNvSpPr/>
            <p:nvPr/>
          </p:nvSpPr>
          <p:spPr>
            <a:xfrm flipH="1">
              <a:off x="11981575"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6" name="Google Shape;2766;p65"/>
            <p:cNvSpPr/>
            <p:nvPr/>
          </p:nvSpPr>
          <p:spPr>
            <a:xfrm>
              <a:off x="1154585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7" name="Google Shape;2767;p65"/>
            <p:cNvSpPr/>
            <p:nvPr/>
          </p:nvSpPr>
          <p:spPr>
            <a:xfrm>
              <a:off x="11219711"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8" name="Google Shape;2768;p65"/>
            <p:cNvSpPr/>
            <p:nvPr/>
          </p:nvSpPr>
          <p:spPr>
            <a:xfrm flipH="1">
              <a:off x="11652945"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69" name="Google Shape;2769;p65"/>
            <p:cNvSpPr/>
            <p:nvPr/>
          </p:nvSpPr>
          <p:spPr>
            <a:xfrm flipH="1">
              <a:off x="11326806"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0" name="Google Shape;2770;p65"/>
            <p:cNvSpPr/>
            <p:nvPr/>
          </p:nvSpPr>
          <p:spPr>
            <a:xfrm>
              <a:off x="1089108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1" name="Google Shape;2771;p65"/>
            <p:cNvSpPr/>
            <p:nvPr/>
          </p:nvSpPr>
          <p:spPr>
            <a:xfrm flipH="1">
              <a:off x="10998177"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2" name="Google Shape;2772;p65"/>
            <p:cNvSpPr/>
            <p:nvPr/>
          </p:nvSpPr>
          <p:spPr>
            <a:xfrm>
              <a:off x="1056245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3" name="Google Shape;2773;p65"/>
            <p:cNvSpPr/>
            <p:nvPr/>
          </p:nvSpPr>
          <p:spPr>
            <a:xfrm>
              <a:off x="10236313"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4" name="Google Shape;2774;p65"/>
            <p:cNvSpPr/>
            <p:nvPr/>
          </p:nvSpPr>
          <p:spPr>
            <a:xfrm flipH="1">
              <a:off x="10669548"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5" name="Google Shape;2775;p65"/>
            <p:cNvSpPr/>
            <p:nvPr/>
          </p:nvSpPr>
          <p:spPr>
            <a:xfrm flipH="1">
              <a:off x="10343408"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6" name="Google Shape;2776;p65"/>
            <p:cNvSpPr/>
            <p:nvPr/>
          </p:nvSpPr>
          <p:spPr>
            <a:xfrm>
              <a:off x="990768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7" name="Google Shape;2777;p65"/>
            <p:cNvSpPr/>
            <p:nvPr/>
          </p:nvSpPr>
          <p:spPr>
            <a:xfrm>
              <a:off x="9581544"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8" name="Google Shape;2778;p65"/>
            <p:cNvSpPr/>
            <p:nvPr/>
          </p:nvSpPr>
          <p:spPr>
            <a:xfrm flipH="1">
              <a:off x="10014780"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79" name="Google Shape;2779;p65"/>
            <p:cNvSpPr/>
            <p:nvPr/>
          </p:nvSpPr>
          <p:spPr>
            <a:xfrm flipH="1">
              <a:off x="9688639"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0" name="Google Shape;2780;p65"/>
            <p:cNvSpPr/>
            <p:nvPr/>
          </p:nvSpPr>
          <p:spPr>
            <a:xfrm>
              <a:off x="9252916"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1" name="Google Shape;2781;p65"/>
            <p:cNvSpPr/>
            <p:nvPr/>
          </p:nvSpPr>
          <p:spPr>
            <a:xfrm>
              <a:off x="8926775"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2" name="Google Shape;2782;p65"/>
            <p:cNvSpPr/>
            <p:nvPr/>
          </p:nvSpPr>
          <p:spPr>
            <a:xfrm flipH="1">
              <a:off x="9360011"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3" name="Google Shape;2783;p65"/>
            <p:cNvSpPr/>
            <p:nvPr/>
          </p:nvSpPr>
          <p:spPr>
            <a:xfrm flipH="1">
              <a:off x="9033870"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4" name="Google Shape;2784;p65"/>
            <p:cNvSpPr/>
            <p:nvPr/>
          </p:nvSpPr>
          <p:spPr>
            <a:xfrm>
              <a:off x="8598148"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5" name="Google Shape;2785;p65"/>
            <p:cNvSpPr/>
            <p:nvPr/>
          </p:nvSpPr>
          <p:spPr>
            <a:xfrm>
              <a:off x="827200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6" name="Google Shape;2786;p65"/>
            <p:cNvSpPr/>
            <p:nvPr/>
          </p:nvSpPr>
          <p:spPr>
            <a:xfrm flipH="1">
              <a:off x="870524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7" name="Google Shape;2787;p65"/>
            <p:cNvSpPr/>
            <p:nvPr/>
          </p:nvSpPr>
          <p:spPr>
            <a:xfrm flipH="1">
              <a:off x="8379101"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8" name="Google Shape;2788;p65"/>
            <p:cNvSpPr/>
            <p:nvPr/>
          </p:nvSpPr>
          <p:spPr>
            <a:xfrm>
              <a:off x="794337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89" name="Google Shape;2789;p65"/>
            <p:cNvSpPr/>
            <p:nvPr/>
          </p:nvSpPr>
          <p:spPr>
            <a:xfrm>
              <a:off x="7617237"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0" name="Google Shape;2790;p65"/>
            <p:cNvSpPr/>
            <p:nvPr/>
          </p:nvSpPr>
          <p:spPr>
            <a:xfrm flipH="1">
              <a:off x="8050472"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1" name="Google Shape;2791;p65"/>
            <p:cNvSpPr/>
            <p:nvPr/>
          </p:nvSpPr>
          <p:spPr>
            <a:xfrm flipH="1">
              <a:off x="7724332" y="109362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2" name="Google Shape;2792;p65"/>
            <p:cNvSpPr/>
            <p:nvPr/>
          </p:nvSpPr>
          <p:spPr>
            <a:xfrm>
              <a:off x="7288609" y="109735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3" name="Google Shape;2793;p65"/>
            <p:cNvSpPr/>
            <p:nvPr/>
          </p:nvSpPr>
          <p:spPr>
            <a:xfrm flipH="1">
              <a:off x="7395703" y="109362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794" name="Google Shape;2794;p65"/>
          <p:cNvGrpSpPr/>
          <p:nvPr/>
        </p:nvGrpSpPr>
        <p:grpSpPr>
          <a:xfrm>
            <a:off x="62748" y="1116756"/>
            <a:ext cx="9007397" cy="132478"/>
            <a:chOff x="83663" y="1383929"/>
            <a:chExt cx="12009863" cy="176637"/>
          </a:xfrm>
        </p:grpSpPr>
        <p:sp>
          <p:nvSpPr>
            <p:cNvPr id="2795" name="Google Shape;2795;p65"/>
            <p:cNvSpPr/>
            <p:nvPr/>
          </p:nvSpPr>
          <p:spPr>
            <a:xfrm>
              <a:off x="30519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6" name="Google Shape;2796;p65"/>
            <p:cNvSpPr/>
            <p:nvPr/>
          </p:nvSpPr>
          <p:spPr>
            <a:xfrm>
              <a:off x="63133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7" name="Google Shape;2797;p65"/>
            <p:cNvSpPr/>
            <p:nvPr/>
          </p:nvSpPr>
          <p:spPr>
            <a:xfrm>
              <a:off x="8366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8" name="Google Shape;2798;p65"/>
            <p:cNvSpPr/>
            <p:nvPr/>
          </p:nvSpPr>
          <p:spPr>
            <a:xfrm>
              <a:off x="41229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799" name="Google Shape;2799;p65"/>
            <p:cNvSpPr/>
            <p:nvPr/>
          </p:nvSpPr>
          <p:spPr>
            <a:xfrm>
              <a:off x="95996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0" name="Google Shape;2800;p65"/>
            <p:cNvSpPr/>
            <p:nvPr/>
          </p:nvSpPr>
          <p:spPr>
            <a:xfrm>
              <a:off x="128610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1" name="Google Shape;2801;p65"/>
            <p:cNvSpPr/>
            <p:nvPr/>
          </p:nvSpPr>
          <p:spPr>
            <a:xfrm>
              <a:off x="73843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2" name="Google Shape;2802;p65"/>
            <p:cNvSpPr/>
            <p:nvPr/>
          </p:nvSpPr>
          <p:spPr>
            <a:xfrm>
              <a:off x="106706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3" name="Google Shape;2803;p65"/>
            <p:cNvSpPr/>
            <p:nvPr/>
          </p:nvSpPr>
          <p:spPr>
            <a:xfrm>
              <a:off x="161473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4" name="Google Shape;2804;p65"/>
            <p:cNvSpPr/>
            <p:nvPr/>
          </p:nvSpPr>
          <p:spPr>
            <a:xfrm>
              <a:off x="194087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5" name="Google Shape;2805;p65"/>
            <p:cNvSpPr/>
            <p:nvPr/>
          </p:nvSpPr>
          <p:spPr>
            <a:xfrm>
              <a:off x="139320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6" name="Google Shape;2806;p65"/>
            <p:cNvSpPr/>
            <p:nvPr/>
          </p:nvSpPr>
          <p:spPr>
            <a:xfrm>
              <a:off x="1721829"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7" name="Google Shape;2807;p65"/>
            <p:cNvSpPr/>
            <p:nvPr/>
          </p:nvSpPr>
          <p:spPr>
            <a:xfrm>
              <a:off x="226950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8" name="Google Shape;2808;p65"/>
            <p:cNvSpPr/>
            <p:nvPr/>
          </p:nvSpPr>
          <p:spPr>
            <a:xfrm>
              <a:off x="2595644"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09" name="Google Shape;2809;p65"/>
            <p:cNvSpPr/>
            <p:nvPr/>
          </p:nvSpPr>
          <p:spPr>
            <a:xfrm>
              <a:off x="204796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0" name="Google Shape;2810;p65"/>
            <p:cNvSpPr/>
            <p:nvPr/>
          </p:nvSpPr>
          <p:spPr>
            <a:xfrm>
              <a:off x="2376598"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1" name="Google Shape;2811;p65"/>
            <p:cNvSpPr/>
            <p:nvPr/>
          </p:nvSpPr>
          <p:spPr>
            <a:xfrm>
              <a:off x="292427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2" name="Google Shape;2812;p65"/>
            <p:cNvSpPr/>
            <p:nvPr/>
          </p:nvSpPr>
          <p:spPr>
            <a:xfrm>
              <a:off x="325041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3" name="Google Shape;2813;p65"/>
            <p:cNvSpPr/>
            <p:nvPr/>
          </p:nvSpPr>
          <p:spPr>
            <a:xfrm>
              <a:off x="2702739"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4" name="Google Shape;2814;p65"/>
            <p:cNvSpPr/>
            <p:nvPr/>
          </p:nvSpPr>
          <p:spPr>
            <a:xfrm>
              <a:off x="3031366"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5" name="Google Shape;2815;p65"/>
            <p:cNvSpPr/>
            <p:nvPr/>
          </p:nvSpPr>
          <p:spPr>
            <a:xfrm>
              <a:off x="35790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6" name="Google Shape;2816;p65"/>
            <p:cNvSpPr/>
            <p:nvPr/>
          </p:nvSpPr>
          <p:spPr>
            <a:xfrm>
              <a:off x="3357508"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7" name="Google Shape;2817;p65"/>
            <p:cNvSpPr/>
            <p:nvPr/>
          </p:nvSpPr>
          <p:spPr>
            <a:xfrm>
              <a:off x="390767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8" name="Google Shape;2818;p65"/>
            <p:cNvSpPr/>
            <p:nvPr/>
          </p:nvSpPr>
          <p:spPr>
            <a:xfrm>
              <a:off x="423381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19" name="Google Shape;2819;p65"/>
            <p:cNvSpPr/>
            <p:nvPr/>
          </p:nvSpPr>
          <p:spPr>
            <a:xfrm>
              <a:off x="3686136"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0" name="Google Shape;2820;p65"/>
            <p:cNvSpPr/>
            <p:nvPr/>
          </p:nvSpPr>
          <p:spPr>
            <a:xfrm>
              <a:off x="401476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1" name="Google Shape;2821;p65"/>
            <p:cNvSpPr/>
            <p:nvPr/>
          </p:nvSpPr>
          <p:spPr>
            <a:xfrm>
              <a:off x="4562439"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2" name="Google Shape;2822;p65"/>
            <p:cNvSpPr/>
            <p:nvPr/>
          </p:nvSpPr>
          <p:spPr>
            <a:xfrm>
              <a:off x="48885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3" name="Google Shape;2823;p65"/>
            <p:cNvSpPr/>
            <p:nvPr/>
          </p:nvSpPr>
          <p:spPr>
            <a:xfrm>
              <a:off x="4340905"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4" name="Google Shape;2824;p65"/>
            <p:cNvSpPr/>
            <p:nvPr/>
          </p:nvSpPr>
          <p:spPr>
            <a:xfrm>
              <a:off x="4669534"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5" name="Google Shape;2825;p65"/>
            <p:cNvSpPr/>
            <p:nvPr/>
          </p:nvSpPr>
          <p:spPr>
            <a:xfrm>
              <a:off x="521720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6" name="Google Shape;2826;p65"/>
            <p:cNvSpPr/>
            <p:nvPr/>
          </p:nvSpPr>
          <p:spPr>
            <a:xfrm>
              <a:off x="554334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7" name="Google Shape;2827;p65"/>
            <p:cNvSpPr/>
            <p:nvPr/>
          </p:nvSpPr>
          <p:spPr>
            <a:xfrm>
              <a:off x="4995674"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8" name="Google Shape;2828;p65"/>
            <p:cNvSpPr/>
            <p:nvPr/>
          </p:nvSpPr>
          <p:spPr>
            <a:xfrm>
              <a:off x="5324302"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29" name="Google Shape;2829;p65"/>
            <p:cNvSpPr/>
            <p:nvPr/>
          </p:nvSpPr>
          <p:spPr>
            <a:xfrm>
              <a:off x="587197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0" name="Google Shape;2830;p65"/>
            <p:cNvSpPr/>
            <p:nvPr/>
          </p:nvSpPr>
          <p:spPr>
            <a:xfrm>
              <a:off x="61981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1" name="Google Shape;2831;p65"/>
            <p:cNvSpPr/>
            <p:nvPr/>
          </p:nvSpPr>
          <p:spPr>
            <a:xfrm>
              <a:off x="5650443"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2" name="Google Shape;2832;p65"/>
            <p:cNvSpPr/>
            <p:nvPr/>
          </p:nvSpPr>
          <p:spPr>
            <a:xfrm>
              <a:off x="5979071"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3" name="Google Shape;2833;p65"/>
            <p:cNvSpPr/>
            <p:nvPr/>
          </p:nvSpPr>
          <p:spPr>
            <a:xfrm>
              <a:off x="652674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4" name="Google Shape;2834;p65"/>
            <p:cNvSpPr/>
            <p:nvPr/>
          </p:nvSpPr>
          <p:spPr>
            <a:xfrm>
              <a:off x="68528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5" name="Google Shape;2835;p65"/>
            <p:cNvSpPr/>
            <p:nvPr/>
          </p:nvSpPr>
          <p:spPr>
            <a:xfrm>
              <a:off x="6305212"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6" name="Google Shape;2836;p65"/>
            <p:cNvSpPr/>
            <p:nvPr/>
          </p:nvSpPr>
          <p:spPr>
            <a:xfrm>
              <a:off x="6633840" y="138393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7" name="Google Shape;2837;p65"/>
            <p:cNvSpPr/>
            <p:nvPr/>
          </p:nvSpPr>
          <p:spPr>
            <a:xfrm>
              <a:off x="71815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8" name="Google Shape;2838;p65"/>
            <p:cNvSpPr/>
            <p:nvPr/>
          </p:nvSpPr>
          <p:spPr>
            <a:xfrm>
              <a:off x="6959981" y="138393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39" name="Google Shape;2839;p65"/>
            <p:cNvSpPr/>
            <p:nvPr/>
          </p:nvSpPr>
          <p:spPr>
            <a:xfrm>
              <a:off x="751014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0" name="Google Shape;2840;p65"/>
            <p:cNvSpPr/>
            <p:nvPr/>
          </p:nvSpPr>
          <p:spPr>
            <a:xfrm>
              <a:off x="7836283"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1" name="Google Shape;2841;p65"/>
            <p:cNvSpPr/>
            <p:nvPr/>
          </p:nvSpPr>
          <p:spPr>
            <a:xfrm>
              <a:off x="7288609"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2" name="Google Shape;2842;p65"/>
            <p:cNvSpPr/>
            <p:nvPr/>
          </p:nvSpPr>
          <p:spPr>
            <a:xfrm>
              <a:off x="761723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3" name="Google Shape;2843;p65"/>
            <p:cNvSpPr/>
            <p:nvPr/>
          </p:nvSpPr>
          <p:spPr>
            <a:xfrm>
              <a:off x="816491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4" name="Google Shape;2844;p65"/>
            <p:cNvSpPr/>
            <p:nvPr/>
          </p:nvSpPr>
          <p:spPr>
            <a:xfrm>
              <a:off x="8491052"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5" name="Google Shape;2845;p65"/>
            <p:cNvSpPr/>
            <p:nvPr/>
          </p:nvSpPr>
          <p:spPr>
            <a:xfrm>
              <a:off x="7943378"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6" name="Google Shape;2846;p65"/>
            <p:cNvSpPr/>
            <p:nvPr/>
          </p:nvSpPr>
          <p:spPr>
            <a:xfrm>
              <a:off x="8272007"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7" name="Google Shape;2847;p65"/>
            <p:cNvSpPr/>
            <p:nvPr/>
          </p:nvSpPr>
          <p:spPr>
            <a:xfrm>
              <a:off x="881968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8" name="Google Shape;2848;p65"/>
            <p:cNvSpPr/>
            <p:nvPr/>
          </p:nvSpPr>
          <p:spPr>
            <a:xfrm>
              <a:off x="914582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49" name="Google Shape;2849;p65"/>
            <p:cNvSpPr/>
            <p:nvPr/>
          </p:nvSpPr>
          <p:spPr>
            <a:xfrm>
              <a:off x="8598147"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0" name="Google Shape;2850;p65"/>
            <p:cNvSpPr/>
            <p:nvPr/>
          </p:nvSpPr>
          <p:spPr>
            <a:xfrm>
              <a:off x="892677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1" name="Google Shape;2851;p65"/>
            <p:cNvSpPr/>
            <p:nvPr/>
          </p:nvSpPr>
          <p:spPr>
            <a:xfrm>
              <a:off x="947445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2" name="Google Shape;2852;p65"/>
            <p:cNvSpPr/>
            <p:nvPr/>
          </p:nvSpPr>
          <p:spPr>
            <a:xfrm>
              <a:off x="9800591"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3" name="Google Shape;2853;p65"/>
            <p:cNvSpPr/>
            <p:nvPr/>
          </p:nvSpPr>
          <p:spPr>
            <a:xfrm>
              <a:off x="925291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4" name="Google Shape;2854;p65"/>
            <p:cNvSpPr/>
            <p:nvPr/>
          </p:nvSpPr>
          <p:spPr>
            <a:xfrm>
              <a:off x="9581544"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5" name="Google Shape;2855;p65"/>
            <p:cNvSpPr/>
            <p:nvPr/>
          </p:nvSpPr>
          <p:spPr>
            <a:xfrm>
              <a:off x="10129218"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6" name="Google Shape;2856;p65"/>
            <p:cNvSpPr/>
            <p:nvPr/>
          </p:nvSpPr>
          <p:spPr>
            <a:xfrm>
              <a:off x="10455360"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7" name="Google Shape;2857;p65"/>
            <p:cNvSpPr/>
            <p:nvPr/>
          </p:nvSpPr>
          <p:spPr>
            <a:xfrm>
              <a:off x="9907685"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8" name="Google Shape;2858;p65"/>
            <p:cNvSpPr/>
            <p:nvPr/>
          </p:nvSpPr>
          <p:spPr>
            <a:xfrm>
              <a:off x="10236312"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59" name="Google Shape;2859;p65"/>
            <p:cNvSpPr/>
            <p:nvPr/>
          </p:nvSpPr>
          <p:spPr>
            <a:xfrm>
              <a:off x="1078398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0" name="Google Shape;2860;p65"/>
            <p:cNvSpPr/>
            <p:nvPr/>
          </p:nvSpPr>
          <p:spPr>
            <a:xfrm>
              <a:off x="10562454"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1" name="Google Shape;2861;p65"/>
            <p:cNvSpPr/>
            <p:nvPr/>
          </p:nvSpPr>
          <p:spPr>
            <a:xfrm>
              <a:off x="1111261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2" name="Google Shape;2862;p65"/>
            <p:cNvSpPr/>
            <p:nvPr/>
          </p:nvSpPr>
          <p:spPr>
            <a:xfrm>
              <a:off x="11438757"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3" name="Google Shape;2863;p65"/>
            <p:cNvSpPr/>
            <p:nvPr/>
          </p:nvSpPr>
          <p:spPr>
            <a:xfrm>
              <a:off x="10891083"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4" name="Google Shape;2864;p65"/>
            <p:cNvSpPr/>
            <p:nvPr/>
          </p:nvSpPr>
          <p:spPr>
            <a:xfrm>
              <a:off x="1121971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5" name="Google Shape;2865;p65"/>
            <p:cNvSpPr/>
            <p:nvPr/>
          </p:nvSpPr>
          <p:spPr>
            <a:xfrm>
              <a:off x="11767385"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6" name="Google Shape;2866;p65"/>
            <p:cNvSpPr/>
            <p:nvPr/>
          </p:nvSpPr>
          <p:spPr>
            <a:xfrm>
              <a:off x="12093526" y="138766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7" name="Google Shape;2867;p65"/>
            <p:cNvSpPr/>
            <p:nvPr/>
          </p:nvSpPr>
          <p:spPr>
            <a:xfrm>
              <a:off x="11545852" y="138392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68" name="Google Shape;2868;p65"/>
            <p:cNvSpPr/>
            <p:nvPr/>
          </p:nvSpPr>
          <p:spPr>
            <a:xfrm>
              <a:off x="11874480" y="138392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869" name="Google Shape;2869;p65"/>
          <p:cNvGrpSpPr/>
          <p:nvPr/>
        </p:nvGrpSpPr>
        <p:grpSpPr>
          <a:xfrm>
            <a:off x="62749" y="47879"/>
            <a:ext cx="9007398" cy="132478"/>
            <a:chOff x="83664" y="-72234"/>
            <a:chExt cx="12009863" cy="176637"/>
          </a:xfrm>
        </p:grpSpPr>
        <p:sp>
          <p:nvSpPr>
            <p:cNvPr id="2870" name="Google Shape;2870;p65"/>
            <p:cNvSpPr/>
            <p:nvPr/>
          </p:nvSpPr>
          <p:spPr>
            <a:xfrm>
              <a:off x="1187199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1" name="Google Shape;2871;p65"/>
            <p:cNvSpPr/>
            <p:nvPr/>
          </p:nvSpPr>
          <p:spPr>
            <a:xfrm>
              <a:off x="1154585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2" name="Google Shape;2872;p65"/>
            <p:cNvSpPr/>
            <p:nvPr/>
          </p:nvSpPr>
          <p:spPr>
            <a:xfrm flipH="1">
              <a:off x="1197908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3" name="Google Shape;2873;p65"/>
            <p:cNvSpPr/>
            <p:nvPr/>
          </p:nvSpPr>
          <p:spPr>
            <a:xfrm flipH="1">
              <a:off x="1165294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4" name="Google Shape;2874;p65"/>
            <p:cNvSpPr/>
            <p:nvPr/>
          </p:nvSpPr>
          <p:spPr>
            <a:xfrm>
              <a:off x="1121722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5" name="Google Shape;2875;p65"/>
            <p:cNvSpPr/>
            <p:nvPr/>
          </p:nvSpPr>
          <p:spPr>
            <a:xfrm>
              <a:off x="1089108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6" name="Google Shape;2876;p65"/>
            <p:cNvSpPr/>
            <p:nvPr/>
          </p:nvSpPr>
          <p:spPr>
            <a:xfrm flipH="1">
              <a:off x="1132431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7" name="Google Shape;2877;p65"/>
            <p:cNvSpPr/>
            <p:nvPr/>
          </p:nvSpPr>
          <p:spPr>
            <a:xfrm flipH="1">
              <a:off x="10998178"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8" name="Google Shape;2878;p65"/>
            <p:cNvSpPr/>
            <p:nvPr/>
          </p:nvSpPr>
          <p:spPr>
            <a:xfrm>
              <a:off x="1056245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79" name="Google Shape;2879;p65"/>
            <p:cNvSpPr/>
            <p:nvPr/>
          </p:nvSpPr>
          <p:spPr>
            <a:xfrm>
              <a:off x="1023631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0" name="Google Shape;2880;p65"/>
            <p:cNvSpPr/>
            <p:nvPr/>
          </p:nvSpPr>
          <p:spPr>
            <a:xfrm flipH="1">
              <a:off x="10669550"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1" name="Google Shape;2881;p65"/>
            <p:cNvSpPr/>
            <p:nvPr/>
          </p:nvSpPr>
          <p:spPr>
            <a:xfrm flipH="1">
              <a:off x="10343410"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2" name="Google Shape;2882;p65"/>
            <p:cNvSpPr/>
            <p:nvPr/>
          </p:nvSpPr>
          <p:spPr>
            <a:xfrm>
              <a:off x="990768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3" name="Google Shape;2883;p65"/>
            <p:cNvSpPr/>
            <p:nvPr/>
          </p:nvSpPr>
          <p:spPr>
            <a:xfrm>
              <a:off x="9581546"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4" name="Google Shape;2884;p65"/>
            <p:cNvSpPr/>
            <p:nvPr/>
          </p:nvSpPr>
          <p:spPr>
            <a:xfrm flipH="1">
              <a:off x="1001478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5" name="Google Shape;2885;p65"/>
            <p:cNvSpPr/>
            <p:nvPr/>
          </p:nvSpPr>
          <p:spPr>
            <a:xfrm flipH="1">
              <a:off x="9688641"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6" name="Google Shape;2886;p65"/>
            <p:cNvSpPr/>
            <p:nvPr/>
          </p:nvSpPr>
          <p:spPr>
            <a:xfrm>
              <a:off x="925291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7" name="Google Shape;2887;p65"/>
            <p:cNvSpPr/>
            <p:nvPr/>
          </p:nvSpPr>
          <p:spPr>
            <a:xfrm>
              <a:off x="892677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8" name="Google Shape;2888;p65"/>
            <p:cNvSpPr/>
            <p:nvPr/>
          </p:nvSpPr>
          <p:spPr>
            <a:xfrm flipH="1">
              <a:off x="9360012"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89" name="Google Shape;2889;p65"/>
            <p:cNvSpPr/>
            <p:nvPr/>
          </p:nvSpPr>
          <p:spPr>
            <a:xfrm flipH="1">
              <a:off x="9033872"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0" name="Google Shape;2890;p65"/>
            <p:cNvSpPr/>
            <p:nvPr/>
          </p:nvSpPr>
          <p:spPr>
            <a:xfrm>
              <a:off x="85981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1" name="Google Shape;2891;p65"/>
            <p:cNvSpPr/>
            <p:nvPr/>
          </p:nvSpPr>
          <p:spPr>
            <a:xfrm flipH="1">
              <a:off x="8705243"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2" name="Google Shape;2892;p65"/>
            <p:cNvSpPr/>
            <p:nvPr/>
          </p:nvSpPr>
          <p:spPr>
            <a:xfrm>
              <a:off x="826952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3" name="Google Shape;2893;p65"/>
            <p:cNvSpPr/>
            <p:nvPr/>
          </p:nvSpPr>
          <p:spPr>
            <a:xfrm>
              <a:off x="794337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4" name="Google Shape;2894;p65"/>
            <p:cNvSpPr/>
            <p:nvPr/>
          </p:nvSpPr>
          <p:spPr>
            <a:xfrm flipH="1">
              <a:off x="8376614"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5" name="Google Shape;2895;p65"/>
            <p:cNvSpPr/>
            <p:nvPr/>
          </p:nvSpPr>
          <p:spPr>
            <a:xfrm flipH="1">
              <a:off x="8050474"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6" name="Google Shape;2896;p65"/>
            <p:cNvSpPr/>
            <p:nvPr/>
          </p:nvSpPr>
          <p:spPr>
            <a:xfrm>
              <a:off x="7614751"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7" name="Google Shape;2897;p65"/>
            <p:cNvSpPr/>
            <p:nvPr/>
          </p:nvSpPr>
          <p:spPr>
            <a:xfrm>
              <a:off x="72886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8" name="Google Shape;2898;p65"/>
            <p:cNvSpPr/>
            <p:nvPr/>
          </p:nvSpPr>
          <p:spPr>
            <a:xfrm flipH="1">
              <a:off x="7721846"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899" name="Google Shape;2899;p65"/>
            <p:cNvSpPr/>
            <p:nvPr/>
          </p:nvSpPr>
          <p:spPr>
            <a:xfrm flipH="1">
              <a:off x="7395705"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0" name="Google Shape;2900;p65"/>
            <p:cNvSpPr/>
            <p:nvPr/>
          </p:nvSpPr>
          <p:spPr>
            <a:xfrm>
              <a:off x="695998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1" name="Google Shape;2901;p65"/>
            <p:cNvSpPr/>
            <p:nvPr/>
          </p:nvSpPr>
          <p:spPr>
            <a:xfrm>
              <a:off x="663384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2" name="Google Shape;2902;p65"/>
            <p:cNvSpPr/>
            <p:nvPr/>
          </p:nvSpPr>
          <p:spPr>
            <a:xfrm flipH="1">
              <a:off x="7067077"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3" name="Google Shape;2903;p65"/>
            <p:cNvSpPr/>
            <p:nvPr/>
          </p:nvSpPr>
          <p:spPr>
            <a:xfrm flipH="1">
              <a:off x="6740936"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4" name="Google Shape;2904;p65"/>
            <p:cNvSpPr/>
            <p:nvPr/>
          </p:nvSpPr>
          <p:spPr>
            <a:xfrm>
              <a:off x="630521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5" name="Google Shape;2905;p65"/>
            <p:cNvSpPr/>
            <p:nvPr/>
          </p:nvSpPr>
          <p:spPr>
            <a:xfrm>
              <a:off x="59790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6" name="Google Shape;2906;p65"/>
            <p:cNvSpPr/>
            <p:nvPr/>
          </p:nvSpPr>
          <p:spPr>
            <a:xfrm flipH="1">
              <a:off x="6412308"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7" name="Google Shape;2907;p65"/>
            <p:cNvSpPr/>
            <p:nvPr/>
          </p:nvSpPr>
          <p:spPr>
            <a:xfrm flipH="1">
              <a:off x="6086167"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8" name="Google Shape;2908;p65"/>
            <p:cNvSpPr/>
            <p:nvPr/>
          </p:nvSpPr>
          <p:spPr>
            <a:xfrm>
              <a:off x="565044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09" name="Google Shape;2909;p65"/>
            <p:cNvSpPr/>
            <p:nvPr/>
          </p:nvSpPr>
          <p:spPr>
            <a:xfrm>
              <a:off x="53243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0" name="Google Shape;2910;p65"/>
            <p:cNvSpPr/>
            <p:nvPr/>
          </p:nvSpPr>
          <p:spPr>
            <a:xfrm flipH="1">
              <a:off x="575753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1" name="Google Shape;2911;p65"/>
            <p:cNvSpPr/>
            <p:nvPr/>
          </p:nvSpPr>
          <p:spPr>
            <a:xfrm flipH="1">
              <a:off x="5431399" y="-72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2" name="Google Shape;2912;p65"/>
            <p:cNvSpPr/>
            <p:nvPr/>
          </p:nvSpPr>
          <p:spPr>
            <a:xfrm>
              <a:off x="49956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3" name="Google Shape;2913;p65"/>
            <p:cNvSpPr/>
            <p:nvPr/>
          </p:nvSpPr>
          <p:spPr>
            <a:xfrm flipH="1">
              <a:off x="5102769" y="-72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4" name="Google Shape;2914;p65"/>
            <p:cNvSpPr/>
            <p:nvPr/>
          </p:nvSpPr>
          <p:spPr>
            <a:xfrm>
              <a:off x="466704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5" name="Google Shape;2915;p65"/>
            <p:cNvSpPr/>
            <p:nvPr/>
          </p:nvSpPr>
          <p:spPr>
            <a:xfrm>
              <a:off x="4340907"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6" name="Google Shape;2916;p65"/>
            <p:cNvSpPr/>
            <p:nvPr/>
          </p:nvSpPr>
          <p:spPr>
            <a:xfrm flipH="1">
              <a:off x="4774142"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7" name="Google Shape;2917;p65"/>
            <p:cNvSpPr/>
            <p:nvPr/>
          </p:nvSpPr>
          <p:spPr>
            <a:xfrm flipH="1">
              <a:off x="444800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8" name="Google Shape;2918;p65"/>
            <p:cNvSpPr/>
            <p:nvPr/>
          </p:nvSpPr>
          <p:spPr>
            <a:xfrm>
              <a:off x="401227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19" name="Google Shape;2919;p65"/>
            <p:cNvSpPr/>
            <p:nvPr/>
          </p:nvSpPr>
          <p:spPr>
            <a:xfrm>
              <a:off x="3686138"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0" name="Google Shape;2920;p65"/>
            <p:cNvSpPr/>
            <p:nvPr/>
          </p:nvSpPr>
          <p:spPr>
            <a:xfrm flipH="1">
              <a:off x="4119373"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1" name="Google Shape;2921;p65"/>
            <p:cNvSpPr/>
            <p:nvPr/>
          </p:nvSpPr>
          <p:spPr>
            <a:xfrm flipH="1">
              <a:off x="3793231"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2" name="Google Shape;2922;p65"/>
            <p:cNvSpPr/>
            <p:nvPr/>
          </p:nvSpPr>
          <p:spPr>
            <a:xfrm>
              <a:off x="335751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3" name="Google Shape;2923;p65"/>
            <p:cNvSpPr/>
            <p:nvPr/>
          </p:nvSpPr>
          <p:spPr>
            <a:xfrm>
              <a:off x="303136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4" name="Google Shape;2924;p65"/>
            <p:cNvSpPr/>
            <p:nvPr/>
          </p:nvSpPr>
          <p:spPr>
            <a:xfrm flipH="1">
              <a:off x="3464604"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5" name="Google Shape;2925;p65"/>
            <p:cNvSpPr/>
            <p:nvPr/>
          </p:nvSpPr>
          <p:spPr>
            <a:xfrm flipH="1">
              <a:off x="313846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6" name="Google Shape;2926;p65"/>
            <p:cNvSpPr/>
            <p:nvPr/>
          </p:nvSpPr>
          <p:spPr>
            <a:xfrm>
              <a:off x="270274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7" name="Google Shape;2927;p65"/>
            <p:cNvSpPr/>
            <p:nvPr/>
          </p:nvSpPr>
          <p:spPr>
            <a:xfrm>
              <a:off x="2376599"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8" name="Google Shape;2928;p65"/>
            <p:cNvSpPr/>
            <p:nvPr/>
          </p:nvSpPr>
          <p:spPr>
            <a:xfrm flipH="1">
              <a:off x="280983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29" name="Google Shape;2929;p65"/>
            <p:cNvSpPr/>
            <p:nvPr/>
          </p:nvSpPr>
          <p:spPr>
            <a:xfrm flipH="1">
              <a:off x="2483694"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0" name="Google Shape;2930;p65"/>
            <p:cNvSpPr/>
            <p:nvPr/>
          </p:nvSpPr>
          <p:spPr>
            <a:xfrm>
              <a:off x="2047972"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1" name="Google Shape;2931;p65"/>
            <p:cNvSpPr/>
            <p:nvPr/>
          </p:nvSpPr>
          <p:spPr>
            <a:xfrm>
              <a:off x="1721830"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2" name="Google Shape;2932;p65"/>
            <p:cNvSpPr/>
            <p:nvPr/>
          </p:nvSpPr>
          <p:spPr>
            <a:xfrm flipH="1">
              <a:off x="2155066"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3" name="Google Shape;2933;p65"/>
            <p:cNvSpPr/>
            <p:nvPr/>
          </p:nvSpPr>
          <p:spPr>
            <a:xfrm flipH="1">
              <a:off x="1828926"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4" name="Google Shape;2934;p65"/>
            <p:cNvSpPr/>
            <p:nvPr/>
          </p:nvSpPr>
          <p:spPr>
            <a:xfrm>
              <a:off x="139320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5" name="Google Shape;2935;p65"/>
            <p:cNvSpPr/>
            <p:nvPr/>
          </p:nvSpPr>
          <p:spPr>
            <a:xfrm flipH="1">
              <a:off x="1500297"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6" name="Google Shape;2936;p65"/>
            <p:cNvSpPr/>
            <p:nvPr/>
          </p:nvSpPr>
          <p:spPr>
            <a:xfrm>
              <a:off x="106457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7" name="Google Shape;2937;p65"/>
            <p:cNvSpPr/>
            <p:nvPr/>
          </p:nvSpPr>
          <p:spPr>
            <a:xfrm>
              <a:off x="738433"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8" name="Google Shape;2938;p65"/>
            <p:cNvSpPr/>
            <p:nvPr/>
          </p:nvSpPr>
          <p:spPr>
            <a:xfrm flipH="1">
              <a:off x="1171668"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39" name="Google Shape;2939;p65"/>
            <p:cNvSpPr/>
            <p:nvPr/>
          </p:nvSpPr>
          <p:spPr>
            <a:xfrm flipH="1">
              <a:off x="84552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0" name="Google Shape;2940;p65"/>
            <p:cNvSpPr/>
            <p:nvPr/>
          </p:nvSpPr>
          <p:spPr>
            <a:xfrm>
              <a:off x="409805"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1" name="Google Shape;2941;p65"/>
            <p:cNvSpPr/>
            <p:nvPr/>
          </p:nvSpPr>
          <p:spPr>
            <a:xfrm>
              <a:off x="83664" y="-6850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2" name="Google Shape;2942;p65"/>
            <p:cNvSpPr/>
            <p:nvPr/>
          </p:nvSpPr>
          <p:spPr>
            <a:xfrm flipH="1">
              <a:off x="516899" y="-72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3" name="Google Shape;2943;p65"/>
            <p:cNvSpPr/>
            <p:nvPr/>
          </p:nvSpPr>
          <p:spPr>
            <a:xfrm flipH="1">
              <a:off x="190758" y="-72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2944" name="Google Shape;2944;p65"/>
          <p:cNvGrpSpPr/>
          <p:nvPr/>
        </p:nvGrpSpPr>
        <p:grpSpPr>
          <a:xfrm>
            <a:off x="62748" y="261654"/>
            <a:ext cx="9007398" cy="132478"/>
            <a:chOff x="83663" y="225542"/>
            <a:chExt cx="12009864" cy="176637"/>
          </a:xfrm>
        </p:grpSpPr>
        <p:sp>
          <p:nvSpPr>
            <p:cNvPr id="2945" name="Google Shape;2945;p65"/>
            <p:cNvSpPr/>
            <p:nvPr/>
          </p:nvSpPr>
          <p:spPr>
            <a:xfrm>
              <a:off x="521720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6" name="Google Shape;2946;p65"/>
            <p:cNvSpPr/>
            <p:nvPr/>
          </p:nvSpPr>
          <p:spPr>
            <a:xfrm>
              <a:off x="554334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7" name="Google Shape;2947;p65"/>
            <p:cNvSpPr/>
            <p:nvPr/>
          </p:nvSpPr>
          <p:spPr>
            <a:xfrm>
              <a:off x="499567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8" name="Google Shape;2948;p65"/>
            <p:cNvSpPr/>
            <p:nvPr/>
          </p:nvSpPr>
          <p:spPr>
            <a:xfrm>
              <a:off x="532430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49" name="Google Shape;2949;p65"/>
            <p:cNvSpPr/>
            <p:nvPr/>
          </p:nvSpPr>
          <p:spPr>
            <a:xfrm>
              <a:off x="587197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0" name="Google Shape;2950;p65"/>
            <p:cNvSpPr/>
            <p:nvPr/>
          </p:nvSpPr>
          <p:spPr>
            <a:xfrm>
              <a:off x="6198118"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1" name="Google Shape;2951;p65"/>
            <p:cNvSpPr/>
            <p:nvPr/>
          </p:nvSpPr>
          <p:spPr>
            <a:xfrm>
              <a:off x="5650444"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2" name="Google Shape;2952;p65"/>
            <p:cNvSpPr/>
            <p:nvPr/>
          </p:nvSpPr>
          <p:spPr>
            <a:xfrm>
              <a:off x="597907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3" name="Google Shape;2953;p65"/>
            <p:cNvSpPr/>
            <p:nvPr/>
          </p:nvSpPr>
          <p:spPr>
            <a:xfrm>
              <a:off x="652674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4" name="Google Shape;2954;p65"/>
            <p:cNvSpPr/>
            <p:nvPr/>
          </p:nvSpPr>
          <p:spPr>
            <a:xfrm>
              <a:off x="685288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5" name="Google Shape;2955;p65"/>
            <p:cNvSpPr/>
            <p:nvPr/>
          </p:nvSpPr>
          <p:spPr>
            <a:xfrm>
              <a:off x="630521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6" name="Google Shape;2956;p65"/>
            <p:cNvSpPr/>
            <p:nvPr/>
          </p:nvSpPr>
          <p:spPr>
            <a:xfrm>
              <a:off x="6633841"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7" name="Google Shape;2957;p65"/>
            <p:cNvSpPr/>
            <p:nvPr/>
          </p:nvSpPr>
          <p:spPr>
            <a:xfrm>
              <a:off x="718151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8" name="Google Shape;2958;p65"/>
            <p:cNvSpPr/>
            <p:nvPr/>
          </p:nvSpPr>
          <p:spPr>
            <a:xfrm>
              <a:off x="7507656"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59" name="Google Shape;2959;p65"/>
            <p:cNvSpPr/>
            <p:nvPr/>
          </p:nvSpPr>
          <p:spPr>
            <a:xfrm>
              <a:off x="6959982"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0" name="Google Shape;2960;p65"/>
            <p:cNvSpPr/>
            <p:nvPr/>
          </p:nvSpPr>
          <p:spPr>
            <a:xfrm>
              <a:off x="7288610"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1" name="Google Shape;2961;p65"/>
            <p:cNvSpPr/>
            <p:nvPr/>
          </p:nvSpPr>
          <p:spPr>
            <a:xfrm>
              <a:off x="783628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2" name="Google Shape;2962;p65"/>
            <p:cNvSpPr/>
            <p:nvPr/>
          </p:nvSpPr>
          <p:spPr>
            <a:xfrm>
              <a:off x="8162425"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3" name="Google Shape;2963;p65"/>
            <p:cNvSpPr/>
            <p:nvPr/>
          </p:nvSpPr>
          <p:spPr>
            <a:xfrm>
              <a:off x="7614751"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4" name="Google Shape;2964;p65"/>
            <p:cNvSpPr/>
            <p:nvPr/>
          </p:nvSpPr>
          <p:spPr>
            <a:xfrm>
              <a:off x="7943378"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5" name="Google Shape;2965;p65"/>
            <p:cNvSpPr/>
            <p:nvPr/>
          </p:nvSpPr>
          <p:spPr>
            <a:xfrm>
              <a:off x="8491054"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6" name="Google Shape;2966;p65"/>
            <p:cNvSpPr/>
            <p:nvPr/>
          </p:nvSpPr>
          <p:spPr>
            <a:xfrm>
              <a:off x="8269520"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7" name="Google Shape;2967;p65"/>
            <p:cNvSpPr/>
            <p:nvPr/>
          </p:nvSpPr>
          <p:spPr>
            <a:xfrm>
              <a:off x="881968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8" name="Google Shape;2968;p65"/>
            <p:cNvSpPr/>
            <p:nvPr/>
          </p:nvSpPr>
          <p:spPr>
            <a:xfrm>
              <a:off x="9145823"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69" name="Google Shape;2969;p65"/>
            <p:cNvSpPr/>
            <p:nvPr/>
          </p:nvSpPr>
          <p:spPr>
            <a:xfrm>
              <a:off x="859814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0" name="Google Shape;2970;p65"/>
            <p:cNvSpPr/>
            <p:nvPr/>
          </p:nvSpPr>
          <p:spPr>
            <a:xfrm>
              <a:off x="892677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1" name="Google Shape;2971;p65"/>
            <p:cNvSpPr/>
            <p:nvPr/>
          </p:nvSpPr>
          <p:spPr>
            <a:xfrm>
              <a:off x="9474451"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2" name="Google Shape;2972;p65"/>
            <p:cNvSpPr/>
            <p:nvPr/>
          </p:nvSpPr>
          <p:spPr>
            <a:xfrm>
              <a:off x="9800592"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3" name="Google Shape;2973;p65"/>
            <p:cNvSpPr/>
            <p:nvPr/>
          </p:nvSpPr>
          <p:spPr>
            <a:xfrm>
              <a:off x="9252918"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4" name="Google Shape;2974;p65"/>
            <p:cNvSpPr/>
            <p:nvPr/>
          </p:nvSpPr>
          <p:spPr>
            <a:xfrm>
              <a:off x="9581546"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5" name="Google Shape;2975;p65"/>
            <p:cNvSpPr/>
            <p:nvPr/>
          </p:nvSpPr>
          <p:spPr>
            <a:xfrm>
              <a:off x="1012922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6" name="Google Shape;2976;p65"/>
            <p:cNvSpPr/>
            <p:nvPr/>
          </p:nvSpPr>
          <p:spPr>
            <a:xfrm>
              <a:off x="1045536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7" name="Google Shape;2977;p65"/>
            <p:cNvSpPr/>
            <p:nvPr/>
          </p:nvSpPr>
          <p:spPr>
            <a:xfrm>
              <a:off x="9907686"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8" name="Google Shape;2978;p65"/>
            <p:cNvSpPr/>
            <p:nvPr/>
          </p:nvSpPr>
          <p:spPr>
            <a:xfrm>
              <a:off x="10236314"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79" name="Google Shape;2979;p65"/>
            <p:cNvSpPr/>
            <p:nvPr/>
          </p:nvSpPr>
          <p:spPr>
            <a:xfrm>
              <a:off x="1078398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0" name="Google Shape;2980;p65"/>
            <p:cNvSpPr/>
            <p:nvPr/>
          </p:nvSpPr>
          <p:spPr>
            <a:xfrm>
              <a:off x="11110130"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1" name="Google Shape;2981;p65"/>
            <p:cNvSpPr/>
            <p:nvPr/>
          </p:nvSpPr>
          <p:spPr>
            <a:xfrm>
              <a:off x="1056245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2" name="Google Shape;2982;p65"/>
            <p:cNvSpPr/>
            <p:nvPr/>
          </p:nvSpPr>
          <p:spPr>
            <a:xfrm>
              <a:off x="10891083"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3" name="Google Shape;2983;p65"/>
            <p:cNvSpPr/>
            <p:nvPr/>
          </p:nvSpPr>
          <p:spPr>
            <a:xfrm>
              <a:off x="1143875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4" name="Google Shape;2984;p65"/>
            <p:cNvSpPr/>
            <p:nvPr/>
          </p:nvSpPr>
          <p:spPr>
            <a:xfrm>
              <a:off x="11764899"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5" name="Google Shape;2985;p65"/>
            <p:cNvSpPr/>
            <p:nvPr/>
          </p:nvSpPr>
          <p:spPr>
            <a:xfrm>
              <a:off x="11217225"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6" name="Google Shape;2986;p65"/>
            <p:cNvSpPr/>
            <p:nvPr/>
          </p:nvSpPr>
          <p:spPr>
            <a:xfrm>
              <a:off x="11545852" y="2255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7" name="Google Shape;2987;p65"/>
            <p:cNvSpPr/>
            <p:nvPr/>
          </p:nvSpPr>
          <p:spPr>
            <a:xfrm>
              <a:off x="12093527" y="2292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8" name="Google Shape;2988;p65"/>
            <p:cNvSpPr/>
            <p:nvPr/>
          </p:nvSpPr>
          <p:spPr>
            <a:xfrm>
              <a:off x="11871993" y="2255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89" name="Google Shape;2989;p65"/>
            <p:cNvSpPr/>
            <p:nvPr/>
          </p:nvSpPr>
          <p:spPr>
            <a:xfrm>
              <a:off x="302710"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0" name="Google Shape;2990;p65"/>
            <p:cNvSpPr/>
            <p:nvPr/>
          </p:nvSpPr>
          <p:spPr>
            <a:xfrm>
              <a:off x="83663"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1" name="Google Shape;2991;p65"/>
            <p:cNvSpPr/>
            <p:nvPr/>
          </p:nvSpPr>
          <p:spPr>
            <a:xfrm>
              <a:off x="63133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2" name="Google Shape;2992;p65"/>
            <p:cNvSpPr/>
            <p:nvPr/>
          </p:nvSpPr>
          <p:spPr>
            <a:xfrm>
              <a:off x="957479"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3" name="Google Shape;2993;p65"/>
            <p:cNvSpPr/>
            <p:nvPr/>
          </p:nvSpPr>
          <p:spPr>
            <a:xfrm>
              <a:off x="409806"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4" name="Google Shape;2994;p65"/>
            <p:cNvSpPr/>
            <p:nvPr/>
          </p:nvSpPr>
          <p:spPr>
            <a:xfrm>
              <a:off x="738432"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5" name="Google Shape;2995;p65"/>
            <p:cNvSpPr/>
            <p:nvPr/>
          </p:nvSpPr>
          <p:spPr>
            <a:xfrm>
              <a:off x="128610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6" name="Google Shape;2996;p65"/>
            <p:cNvSpPr/>
            <p:nvPr/>
          </p:nvSpPr>
          <p:spPr>
            <a:xfrm>
              <a:off x="1064574"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7" name="Google Shape;2997;p65"/>
            <p:cNvSpPr/>
            <p:nvPr/>
          </p:nvSpPr>
          <p:spPr>
            <a:xfrm>
              <a:off x="161473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8" name="Google Shape;2998;p65"/>
            <p:cNvSpPr/>
            <p:nvPr/>
          </p:nvSpPr>
          <p:spPr>
            <a:xfrm>
              <a:off x="1940877"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2999" name="Google Shape;2999;p65"/>
            <p:cNvSpPr/>
            <p:nvPr/>
          </p:nvSpPr>
          <p:spPr>
            <a:xfrm>
              <a:off x="1393203"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0" name="Google Shape;3000;p65"/>
            <p:cNvSpPr/>
            <p:nvPr/>
          </p:nvSpPr>
          <p:spPr>
            <a:xfrm>
              <a:off x="172182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1" name="Google Shape;3001;p65"/>
            <p:cNvSpPr/>
            <p:nvPr/>
          </p:nvSpPr>
          <p:spPr>
            <a:xfrm>
              <a:off x="226950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2" name="Google Shape;3002;p65"/>
            <p:cNvSpPr/>
            <p:nvPr/>
          </p:nvSpPr>
          <p:spPr>
            <a:xfrm>
              <a:off x="2595646"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3" name="Google Shape;3003;p65"/>
            <p:cNvSpPr/>
            <p:nvPr/>
          </p:nvSpPr>
          <p:spPr>
            <a:xfrm>
              <a:off x="2047971"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4" name="Google Shape;3004;p65"/>
            <p:cNvSpPr/>
            <p:nvPr/>
          </p:nvSpPr>
          <p:spPr>
            <a:xfrm>
              <a:off x="2376599"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5" name="Google Shape;3005;p65"/>
            <p:cNvSpPr/>
            <p:nvPr/>
          </p:nvSpPr>
          <p:spPr>
            <a:xfrm>
              <a:off x="2924274"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6" name="Google Shape;3006;p65"/>
            <p:cNvSpPr/>
            <p:nvPr/>
          </p:nvSpPr>
          <p:spPr>
            <a:xfrm>
              <a:off x="3250415"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7" name="Google Shape;3007;p65"/>
            <p:cNvSpPr/>
            <p:nvPr/>
          </p:nvSpPr>
          <p:spPr>
            <a:xfrm>
              <a:off x="2702740"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8" name="Google Shape;3008;p65"/>
            <p:cNvSpPr/>
            <p:nvPr/>
          </p:nvSpPr>
          <p:spPr>
            <a:xfrm>
              <a:off x="3031368"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09" name="Google Shape;3009;p65"/>
            <p:cNvSpPr/>
            <p:nvPr/>
          </p:nvSpPr>
          <p:spPr>
            <a:xfrm>
              <a:off x="3579042"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0" name="Google Shape;3010;p65"/>
            <p:cNvSpPr/>
            <p:nvPr/>
          </p:nvSpPr>
          <p:spPr>
            <a:xfrm>
              <a:off x="390518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1" name="Google Shape;3011;p65"/>
            <p:cNvSpPr/>
            <p:nvPr/>
          </p:nvSpPr>
          <p:spPr>
            <a:xfrm>
              <a:off x="335750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2" name="Google Shape;3012;p65"/>
            <p:cNvSpPr/>
            <p:nvPr/>
          </p:nvSpPr>
          <p:spPr>
            <a:xfrm>
              <a:off x="3686137"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3" name="Google Shape;3013;p65"/>
            <p:cNvSpPr/>
            <p:nvPr/>
          </p:nvSpPr>
          <p:spPr>
            <a:xfrm>
              <a:off x="423381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4" name="Google Shape;3014;p65"/>
            <p:cNvSpPr/>
            <p:nvPr/>
          </p:nvSpPr>
          <p:spPr>
            <a:xfrm>
              <a:off x="4559953"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5" name="Google Shape;3015;p65"/>
            <p:cNvSpPr/>
            <p:nvPr/>
          </p:nvSpPr>
          <p:spPr>
            <a:xfrm>
              <a:off x="4012279"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6" name="Google Shape;3016;p65"/>
            <p:cNvSpPr/>
            <p:nvPr/>
          </p:nvSpPr>
          <p:spPr>
            <a:xfrm>
              <a:off x="4340906" y="22554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7" name="Google Shape;3017;p65"/>
            <p:cNvSpPr/>
            <p:nvPr/>
          </p:nvSpPr>
          <p:spPr>
            <a:xfrm>
              <a:off x="4888581" y="22927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18" name="Google Shape;3018;p65"/>
            <p:cNvSpPr/>
            <p:nvPr/>
          </p:nvSpPr>
          <p:spPr>
            <a:xfrm>
              <a:off x="4667048" y="22554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019" name="Google Shape;3019;p65"/>
          <p:cNvGrpSpPr/>
          <p:nvPr/>
        </p:nvGrpSpPr>
        <p:grpSpPr>
          <a:xfrm>
            <a:off x="62749" y="475430"/>
            <a:ext cx="9007398" cy="132478"/>
            <a:chOff x="83664" y="515851"/>
            <a:chExt cx="12009863" cy="176637"/>
          </a:xfrm>
        </p:grpSpPr>
        <p:sp>
          <p:nvSpPr>
            <p:cNvPr id="3020" name="Google Shape;3020;p65"/>
            <p:cNvSpPr/>
            <p:nvPr/>
          </p:nvSpPr>
          <p:spPr>
            <a:xfrm>
              <a:off x="1187199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1" name="Google Shape;3021;p65"/>
            <p:cNvSpPr/>
            <p:nvPr/>
          </p:nvSpPr>
          <p:spPr>
            <a:xfrm>
              <a:off x="1154585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2" name="Google Shape;3022;p65"/>
            <p:cNvSpPr/>
            <p:nvPr/>
          </p:nvSpPr>
          <p:spPr>
            <a:xfrm flipH="1">
              <a:off x="1197908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3" name="Google Shape;3023;p65"/>
            <p:cNvSpPr/>
            <p:nvPr/>
          </p:nvSpPr>
          <p:spPr>
            <a:xfrm flipH="1">
              <a:off x="1165294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4" name="Google Shape;3024;p65"/>
            <p:cNvSpPr/>
            <p:nvPr/>
          </p:nvSpPr>
          <p:spPr>
            <a:xfrm>
              <a:off x="1121722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5" name="Google Shape;3025;p65"/>
            <p:cNvSpPr/>
            <p:nvPr/>
          </p:nvSpPr>
          <p:spPr>
            <a:xfrm>
              <a:off x="1089108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6" name="Google Shape;3026;p65"/>
            <p:cNvSpPr/>
            <p:nvPr/>
          </p:nvSpPr>
          <p:spPr>
            <a:xfrm flipH="1">
              <a:off x="1132431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7" name="Google Shape;3027;p65"/>
            <p:cNvSpPr/>
            <p:nvPr/>
          </p:nvSpPr>
          <p:spPr>
            <a:xfrm flipH="1">
              <a:off x="10998178"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8" name="Google Shape;3028;p65"/>
            <p:cNvSpPr/>
            <p:nvPr/>
          </p:nvSpPr>
          <p:spPr>
            <a:xfrm>
              <a:off x="1056245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29" name="Google Shape;3029;p65"/>
            <p:cNvSpPr/>
            <p:nvPr/>
          </p:nvSpPr>
          <p:spPr>
            <a:xfrm>
              <a:off x="1023631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0" name="Google Shape;3030;p65"/>
            <p:cNvSpPr/>
            <p:nvPr/>
          </p:nvSpPr>
          <p:spPr>
            <a:xfrm flipH="1">
              <a:off x="10669550"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1" name="Google Shape;3031;p65"/>
            <p:cNvSpPr/>
            <p:nvPr/>
          </p:nvSpPr>
          <p:spPr>
            <a:xfrm flipH="1">
              <a:off x="10343410"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2" name="Google Shape;3032;p65"/>
            <p:cNvSpPr/>
            <p:nvPr/>
          </p:nvSpPr>
          <p:spPr>
            <a:xfrm>
              <a:off x="990768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3" name="Google Shape;3033;p65"/>
            <p:cNvSpPr/>
            <p:nvPr/>
          </p:nvSpPr>
          <p:spPr>
            <a:xfrm>
              <a:off x="9581546"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4" name="Google Shape;3034;p65"/>
            <p:cNvSpPr/>
            <p:nvPr/>
          </p:nvSpPr>
          <p:spPr>
            <a:xfrm flipH="1">
              <a:off x="1001478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5" name="Google Shape;3035;p65"/>
            <p:cNvSpPr/>
            <p:nvPr/>
          </p:nvSpPr>
          <p:spPr>
            <a:xfrm flipH="1">
              <a:off x="9688641"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6" name="Google Shape;3036;p65"/>
            <p:cNvSpPr/>
            <p:nvPr/>
          </p:nvSpPr>
          <p:spPr>
            <a:xfrm>
              <a:off x="925291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7" name="Google Shape;3037;p65"/>
            <p:cNvSpPr/>
            <p:nvPr/>
          </p:nvSpPr>
          <p:spPr>
            <a:xfrm>
              <a:off x="892677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8" name="Google Shape;3038;p65"/>
            <p:cNvSpPr/>
            <p:nvPr/>
          </p:nvSpPr>
          <p:spPr>
            <a:xfrm flipH="1">
              <a:off x="9360012"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39" name="Google Shape;3039;p65"/>
            <p:cNvSpPr/>
            <p:nvPr/>
          </p:nvSpPr>
          <p:spPr>
            <a:xfrm flipH="1">
              <a:off x="9033872"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0" name="Google Shape;3040;p65"/>
            <p:cNvSpPr/>
            <p:nvPr/>
          </p:nvSpPr>
          <p:spPr>
            <a:xfrm>
              <a:off x="85981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1" name="Google Shape;3041;p65"/>
            <p:cNvSpPr/>
            <p:nvPr/>
          </p:nvSpPr>
          <p:spPr>
            <a:xfrm flipH="1">
              <a:off x="8705243"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2" name="Google Shape;3042;p65"/>
            <p:cNvSpPr/>
            <p:nvPr/>
          </p:nvSpPr>
          <p:spPr>
            <a:xfrm>
              <a:off x="826952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3" name="Google Shape;3043;p65"/>
            <p:cNvSpPr/>
            <p:nvPr/>
          </p:nvSpPr>
          <p:spPr>
            <a:xfrm>
              <a:off x="794337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4" name="Google Shape;3044;p65"/>
            <p:cNvSpPr/>
            <p:nvPr/>
          </p:nvSpPr>
          <p:spPr>
            <a:xfrm flipH="1">
              <a:off x="8376614"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5" name="Google Shape;3045;p65"/>
            <p:cNvSpPr/>
            <p:nvPr/>
          </p:nvSpPr>
          <p:spPr>
            <a:xfrm flipH="1">
              <a:off x="8050474"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6" name="Google Shape;3046;p65"/>
            <p:cNvSpPr/>
            <p:nvPr/>
          </p:nvSpPr>
          <p:spPr>
            <a:xfrm>
              <a:off x="7614751"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7" name="Google Shape;3047;p65"/>
            <p:cNvSpPr/>
            <p:nvPr/>
          </p:nvSpPr>
          <p:spPr>
            <a:xfrm>
              <a:off x="72886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8" name="Google Shape;3048;p65"/>
            <p:cNvSpPr/>
            <p:nvPr/>
          </p:nvSpPr>
          <p:spPr>
            <a:xfrm flipH="1">
              <a:off x="7721846"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49" name="Google Shape;3049;p65"/>
            <p:cNvSpPr/>
            <p:nvPr/>
          </p:nvSpPr>
          <p:spPr>
            <a:xfrm flipH="1">
              <a:off x="7395705"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0" name="Google Shape;3050;p65"/>
            <p:cNvSpPr/>
            <p:nvPr/>
          </p:nvSpPr>
          <p:spPr>
            <a:xfrm>
              <a:off x="695998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1" name="Google Shape;3051;p65"/>
            <p:cNvSpPr/>
            <p:nvPr/>
          </p:nvSpPr>
          <p:spPr>
            <a:xfrm>
              <a:off x="663384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2" name="Google Shape;3052;p65"/>
            <p:cNvSpPr/>
            <p:nvPr/>
          </p:nvSpPr>
          <p:spPr>
            <a:xfrm flipH="1">
              <a:off x="7067077"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3" name="Google Shape;3053;p65"/>
            <p:cNvSpPr/>
            <p:nvPr/>
          </p:nvSpPr>
          <p:spPr>
            <a:xfrm flipH="1">
              <a:off x="6740936"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4" name="Google Shape;3054;p65"/>
            <p:cNvSpPr/>
            <p:nvPr/>
          </p:nvSpPr>
          <p:spPr>
            <a:xfrm>
              <a:off x="630521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5" name="Google Shape;3055;p65"/>
            <p:cNvSpPr/>
            <p:nvPr/>
          </p:nvSpPr>
          <p:spPr>
            <a:xfrm>
              <a:off x="59790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6" name="Google Shape;3056;p65"/>
            <p:cNvSpPr/>
            <p:nvPr/>
          </p:nvSpPr>
          <p:spPr>
            <a:xfrm flipH="1">
              <a:off x="6412308"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7" name="Google Shape;3057;p65"/>
            <p:cNvSpPr/>
            <p:nvPr/>
          </p:nvSpPr>
          <p:spPr>
            <a:xfrm flipH="1">
              <a:off x="6086167"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8" name="Google Shape;3058;p65"/>
            <p:cNvSpPr/>
            <p:nvPr/>
          </p:nvSpPr>
          <p:spPr>
            <a:xfrm>
              <a:off x="565044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59" name="Google Shape;3059;p65"/>
            <p:cNvSpPr/>
            <p:nvPr/>
          </p:nvSpPr>
          <p:spPr>
            <a:xfrm>
              <a:off x="53243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0" name="Google Shape;3060;p65"/>
            <p:cNvSpPr/>
            <p:nvPr/>
          </p:nvSpPr>
          <p:spPr>
            <a:xfrm flipH="1">
              <a:off x="575753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1" name="Google Shape;3061;p65"/>
            <p:cNvSpPr/>
            <p:nvPr/>
          </p:nvSpPr>
          <p:spPr>
            <a:xfrm flipH="1">
              <a:off x="5431399" y="51585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2" name="Google Shape;3062;p65"/>
            <p:cNvSpPr/>
            <p:nvPr/>
          </p:nvSpPr>
          <p:spPr>
            <a:xfrm>
              <a:off x="49956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3" name="Google Shape;3063;p65"/>
            <p:cNvSpPr/>
            <p:nvPr/>
          </p:nvSpPr>
          <p:spPr>
            <a:xfrm flipH="1">
              <a:off x="5102769" y="51585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4" name="Google Shape;3064;p65"/>
            <p:cNvSpPr/>
            <p:nvPr/>
          </p:nvSpPr>
          <p:spPr>
            <a:xfrm>
              <a:off x="466704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5" name="Google Shape;3065;p65"/>
            <p:cNvSpPr/>
            <p:nvPr/>
          </p:nvSpPr>
          <p:spPr>
            <a:xfrm>
              <a:off x="4340907"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6" name="Google Shape;3066;p65"/>
            <p:cNvSpPr/>
            <p:nvPr/>
          </p:nvSpPr>
          <p:spPr>
            <a:xfrm flipH="1">
              <a:off x="4774142"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7" name="Google Shape;3067;p65"/>
            <p:cNvSpPr/>
            <p:nvPr/>
          </p:nvSpPr>
          <p:spPr>
            <a:xfrm flipH="1">
              <a:off x="444800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8" name="Google Shape;3068;p65"/>
            <p:cNvSpPr/>
            <p:nvPr/>
          </p:nvSpPr>
          <p:spPr>
            <a:xfrm>
              <a:off x="401227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69" name="Google Shape;3069;p65"/>
            <p:cNvSpPr/>
            <p:nvPr/>
          </p:nvSpPr>
          <p:spPr>
            <a:xfrm>
              <a:off x="3686138"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0" name="Google Shape;3070;p65"/>
            <p:cNvSpPr/>
            <p:nvPr/>
          </p:nvSpPr>
          <p:spPr>
            <a:xfrm flipH="1">
              <a:off x="4119373"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1" name="Google Shape;3071;p65"/>
            <p:cNvSpPr/>
            <p:nvPr/>
          </p:nvSpPr>
          <p:spPr>
            <a:xfrm flipH="1">
              <a:off x="3793231"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2" name="Google Shape;3072;p65"/>
            <p:cNvSpPr/>
            <p:nvPr/>
          </p:nvSpPr>
          <p:spPr>
            <a:xfrm>
              <a:off x="335751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3" name="Google Shape;3073;p65"/>
            <p:cNvSpPr/>
            <p:nvPr/>
          </p:nvSpPr>
          <p:spPr>
            <a:xfrm>
              <a:off x="303136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4" name="Google Shape;3074;p65"/>
            <p:cNvSpPr/>
            <p:nvPr/>
          </p:nvSpPr>
          <p:spPr>
            <a:xfrm flipH="1">
              <a:off x="3464604"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5" name="Google Shape;3075;p65"/>
            <p:cNvSpPr/>
            <p:nvPr/>
          </p:nvSpPr>
          <p:spPr>
            <a:xfrm flipH="1">
              <a:off x="313846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6" name="Google Shape;3076;p65"/>
            <p:cNvSpPr/>
            <p:nvPr/>
          </p:nvSpPr>
          <p:spPr>
            <a:xfrm>
              <a:off x="270274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7" name="Google Shape;3077;p65"/>
            <p:cNvSpPr/>
            <p:nvPr/>
          </p:nvSpPr>
          <p:spPr>
            <a:xfrm>
              <a:off x="2376599"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8" name="Google Shape;3078;p65"/>
            <p:cNvSpPr/>
            <p:nvPr/>
          </p:nvSpPr>
          <p:spPr>
            <a:xfrm flipH="1">
              <a:off x="280983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79" name="Google Shape;3079;p65"/>
            <p:cNvSpPr/>
            <p:nvPr/>
          </p:nvSpPr>
          <p:spPr>
            <a:xfrm flipH="1">
              <a:off x="2483694"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0" name="Google Shape;3080;p65"/>
            <p:cNvSpPr/>
            <p:nvPr/>
          </p:nvSpPr>
          <p:spPr>
            <a:xfrm>
              <a:off x="2047972"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1" name="Google Shape;3081;p65"/>
            <p:cNvSpPr/>
            <p:nvPr/>
          </p:nvSpPr>
          <p:spPr>
            <a:xfrm>
              <a:off x="1721830"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2" name="Google Shape;3082;p65"/>
            <p:cNvSpPr/>
            <p:nvPr/>
          </p:nvSpPr>
          <p:spPr>
            <a:xfrm flipH="1">
              <a:off x="2155066"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3" name="Google Shape;3083;p65"/>
            <p:cNvSpPr/>
            <p:nvPr/>
          </p:nvSpPr>
          <p:spPr>
            <a:xfrm flipH="1">
              <a:off x="1828926"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4" name="Google Shape;3084;p65"/>
            <p:cNvSpPr/>
            <p:nvPr/>
          </p:nvSpPr>
          <p:spPr>
            <a:xfrm>
              <a:off x="139320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5" name="Google Shape;3085;p65"/>
            <p:cNvSpPr/>
            <p:nvPr/>
          </p:nvSpPr>
          <p:spPr>
            <a:xfrm flipH="1">
              <a:off x="1500297"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6" name="Google Shape;3086;p65"/>
            <p:cNvSpPr/>
            <p:nvPr/>
          </p:nvSpPr>
          <p:spPr>
            <a:xfrm>
              <a:off x="106457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7" name="Google Shape;3087;p65"/>
            <p:cNvSpPr/>
            <p:nvPr/>
          </p:nvSpPr>
          <p:spPr>
            <a:xfrm>
              <a:off x="738433"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8" name="Google Shape;3088;p65"/>
            <p:cNvSpPr/>
            <p:nvPr/>
          </p:nvSpPr>
          <p:spPr>
            <a:xfrm flipH="1">
              <a:off x="1171668"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89" name="Google Shape;3089;p65"/>
            <p:cNvSpPr/>
            <p:nvPr/>
          </p:nvSpPr>
          <p:spPr>
            <a:xfrm flipH="1">
              <a:off x="84552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0" name="Google Shape;3090;p65"/>
            <p:cNvSpPr/>
            <p:nvPr/>
          </p:nvSpPr>
          <p:spPr>
            <a:xfrm>
              <a:off x="409805"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1" name="Google Shape;3091;p65"/>
            <p:cNvSpPr/>
            <p:nvPr/>
          </p:nvSpPr>
          <p:spPr>
            <a:xfrm>
              <a:off x="83664" y="51958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2" name="Google Shape;3092;p65"/>
            <p:cNvSpPr/>
            <p:nvPr/>
          </p:nvSpPr>
          <p:spPr>
            <a:xfrm flipH="1">
              <a:off x="516899" y="51585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3" name="Google Shape;3093;p65"/>
            <p:cNvSpPr/>
            <p:nvPr/>
          </p:nvSpPr>
          <p:spPr>
            <a:xfrm flipH="1">
              <a:off x="190758" y="51585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094" name="Google Shape;3094;p65"/>
          <p:cNvGrpSpPr/>
          <p:nvPr/>
        </p:nvGrpSpPr>
        <p:grpSpPr>
          <a:xfrm>
            <a:off x="62748" y="4537164"/>
            <a:ext cx="9007397" cy="132478"/>
            <a:chOff x="83663" y="6004311"/>
            <a:chExt cx="12009863" cy="176637"/>
          </a:xfrm>
        </p:grpSpPr>
        <p:sp>
          <p:nvSpPr>
            <p:cNvPr id="3095" name="Google Shape;3095;p65"/>
            <p:cNvSpPr/>
            <p:nvPr/>
          </p:nvSpPr>
          <p:spPr>
            <a:xfrm>
              <a:off x="30519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6" name="Google Shape;3096;p65"/>
            <p:cNvSpPr/>
            <p:nvPr/>
          </p:nvSpPr>
          <p:spPr>
            <a:xfrm>
              <a:off x="63133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7" name="Google Shape;3097;p65"/>
            <p:cNvSpPr/>
            <p:nvPr/>
          </p:nvSpPr>
          <p:spPr>
            <a:xfrm>
              <a:off x="8366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8" name="Google Shape;3098;p65"/>
            <p:cNvSpPr/>
            <p:nvPr/>
          </p:nvSpPr>
          <p:spPr>
            <a:xfrm>
              <a:off x="41229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099" name="Google Shape;3099;p65"/>
            <p:cNvSpPr/>
            <p:nvPr/>
          </p:nvSpPr>
          <p:spPr>
            <a:xfrm>
              <a:off x="95996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0" name="Google Shape;3100;p65"/>
            <p:cNvSpPr/>
            <p:nvPr/>
          </p:nvSpPr>
          <p:spPr>
            <a:xfrm>
              <a:off x="128610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1" name="Google Shape;3101;p65"/>
            <p:cNvSpPr/>
            <p:nvPr/>
          </p:nvSpPr>
          <p:spPr>
            <a:xfrm>
              <a:off x="73843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2" name="Google Shape;3102;p65"/>
            <p:cNvSpPr/>
            <p:nvPr/>
          </p:nvSpPr>
          <p:spPr>
            <a:xfrm>
              <a:off x="106706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3" name="Google Shape;3103;p65"/>
            <p:cNvSpPr/>
            <p:nvPr/>
          </p:nvSpPr>
          <p:spPr>
            <a:xfrm>
              <a:off x="161473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4" name="Google Shape;3104;p65"/>
            <p:cNvSpPr/>
            <p:nvPr/>
          </p:nvSpPr>
          <p:spPr>
            <a:xfrm>
              <a:off x="194087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5" name="Google Shape;3105;p65"/>
            <p:cNvSpPr/>
            <p:nvPr/>
          </p:nvSpPr>
          <p:spPr>
            <a:xfrm>
              <a:off x="139320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6" name="Google Shape;3106;p65"/>
            <p:cNvSpPr/>
            <p:nvPr/>
          </p:nvSpPr>
          <p:spPr>
            <a:xfrm>
              <a:off x="1721829"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7" name="Google Shape;3107;p65"/>
            <p:cNvSpPr/>
            <p:nvPr/>
          </p:nvSpPr>
          <p:spPr>
            <a:xfrm>
              <a:off x="226950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8" name="Google Shape;3108;p65"/>
            <p:cNvSpPr/>
            <p:nvPr/>
          </p:nvSpPr>
          <p:spPr>
            <a:xfrm>
              <a:off x="2595644"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09" name="Google Shape;3109;p65"/>
            <p:cNvSpPr/>
            <p:nvPr/>
          </p:nvSpPr>
          <p:spPr>
            <a:xfrm>
              <a:off x="204796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0" name="Google Shape;3110;p65"/>
            <p:cNvSpPr/>
            <p:nvPr/>
          </p:nvSpPr>
          <p:spPr>
            <a:xfrm>
              <a:off x="2376598"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1" name="Google Shape;3111;p65"/>
            <p:cNvSpPr/>
            <p:nvPr/>
          </p:nvSpPr>
          <p:spPr>
            <a:xfrm>
              <a:off x="292427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2" name="Google Shape;3112;p65"/>
            <p:cNvSpPr/>
            <p:nvPr/>
          </p:nvSpPr>
          <p:spPr>
            <a:xfrm>
              <a:off x="325041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3" name="Google Shape;3113;p65"/>
            <p:cNvSpPr/>
            <p:nvPr/>
          </p:nvSpPr>
          <p:spPr>
            <a:xfrm>
              <a:off x="2702739"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4" name="Google Shape;3114;p65"/>
            <p:cNvSpPr/>
            <p:nvPr/>
          </p:nvSpPr>
          <p:spPr>
            <a:xfrm>
              <a:off x="3031366"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5" name="Google Shape;3115;p65"/>
            <p:cNvSpPr/>
            <p:nvPr/>
          </p:nvSpPr>
          <p:spPr>
            <a:xfrm>
              <a:off x="35790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6" name="Google Shape;3116;p65"/>
            <p:cNvSpPr/>
            <p:nvPr/>
          </p:nvSpPr>
          <p:spPr>
            <a:xfrm>
              <a:off x="3357508"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7" name="Google Shape;3117;p65"/>
            <p:cNvSpPr/>
            <p:nvPr/>
          </p:nvSpPr>
          <p:spPr>
            <a:xfrm>
              <a:off x="390767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8" name="Google Shape;3118;p65"/>
            <p:cNvSpPr/>
            <p:nvPr/>
          </p:nvSpPr>
          <p:spPr>
            <a:xfrm>
              <a:off x="423381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19" name="Google Shape;3119;p65"/>
            <p:cNvSpPr/>
            <p:nvPr/>
          </p:nvSpPr>
          <p:spPr>
            <a:xfrm>
              <a:off x="3686136"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0" name="Google Shape;3120;p65"/>
            <p:cNvSpPr/>
            <p:nvPr/>
          </p:nvSpPr>
          <p:spPr>
            <a:xfrm>
              <a:off x="401476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1" name="Google Shape;3121;p65"/>
            <p:cNvSpPr/>
            <p:nvPr/>
          </p:nvSpPr>
          <p:spPr>
            <a:xfrm>
              <a:off x="4562439"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2" name="Google Shape;3122;p65"/>
            <p:cNvSpPr/>
            <p:nvPr/>
          </p:nvSpPr>
          <p:spPr>
            <a:xfrm>
              <a:off x="48885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3" name="Google Shape;3123;p65"/>
            <p:cNvSpPr/>
            <p:nvPr/>
          </p:nvSpPr>
          <p:spPr>
            <a:xfrm>
              <a:off x="4340905"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4" name="Google Shape;3124;p65"/>
            <p:cNvSpPr/>
            <p:nvPr/>
          </p:nvSpPr>
          <p:spPr>
            <a:xfrm>
              <a:off x="4669534"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5" name="Google Shape;3125;p65"/>
            <p:cNvSpPr/>
            <p:nvPr/>
          </p:nvSpPr>
          <p:spPr>
            <a:xfrm>
              <a:off x="521720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6" name="Google Shape;3126;p65"/>
            <p:cNvSpPr/>
            <p:nvPr/>
          </p:nvSpPr>
          <p:spPr>
            <a:xfrm>
              <a:off x="554334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7" name="Google Shape;3127;p65"/>
            <p:cNvSpPr/>
            <p:nvPr/>
          </p:nvSpPr>
          <p:spPr>
            <a:xfrm>
              <a:off x="4995674"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8" name="Google Shape;3128;p65"/>
            <p:cNvSpPr/>
            <p:nvPr/>
          </p:nvSpPr>
          <p:spPr>
            <a:xfrm>
              <a:off x="5324302"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29" name="Google Shape;3129;p65"/>
            <p:cNvSpPr/>
            <p:nvPr/>
          </p:nvSpPr>
          <p:spPr>
            <a:xfrm>
              <a:off x="587197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0" name="Google Shape;3130;p65"/>
            <p:cNvSpPr/>
            <p:nvPr/>
          </p:nvSpPr>
          <p:spPr>
            <a:xfrm>
              <a:off x="61981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1" name="Google Shape;3131;p65"/>
            <p:cNvSpPr/>
            <p:nvPr/>
          </p:nvSpPr>
          <p:spPr>
            <a:xfrm>
              <a:off x="5650443"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2" name="Google Shape;3132;p65"/>
            <p:cNvSpPr/>
            <p:nvPr/>
          </p:nvSpPr>
          <p:spPr>
            <a:xfrm>
              <a:off x="5979071"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3" name="Google Shape;3133;p65"/>
            <p:cNvSpPr/>
            <p:nvPr/>
          </p:nvSpPr>
          <p:spPr>
            <a:xfrm>
              <a:off x="652674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4" name="Google Shape;3134;p65"/>
            <p:cNvSpPr/>
            <p:nvPr/>
          </p:nvSpPr>
          <p:spPr>
            <a:xfrm>
              <a:off x="68528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5" name="Google Shape;3135;p65"/>
            <p:cNvSpPr/>
            <p:nvPr/>
          </p:nvSpPr>
          <p:spPr>
            <a:xfrm>
              <a:off x="6305212"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6" name="Google Shape;3136;p65"/>
            <p:cNvSpPr/>
            <p:nvPr/>
          </p:nvSpPr>
          <p:spPr>
            <a:xfrm>
              <a:off x="6633840" y="6004311"/>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7" name="Google Shape;3137;p65"/>
            <p:cNvSpPr/>
            <p:nvPr/>
          </p:nvSpPr>
          <p:spPr>
            <a:xfrm>
              <a:off x="71815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8" name="Google Shape;3138;p65"/>
            <p:cNvSpPr/>
            <p:nvPr/>
          </p:nvSpPr>
          <p:spPr>
            <a:xfrm>
              <a:off x="6959981" y="6004311"/>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39" name="Google Shape;3139;p65"/>
            <p:cNvSpPr/>
            <p:nvPr/>
          </p:nvSpPr>
          <p:spPr>
            <a:xfrm>
              <a:off x="751014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0" name="Google Shape;3140;p65"/>
            <p:cNvSpPr/>
            <p:nvPr/>
          </p:nvSpPr>
          <p:spPr>
            <a:xfrm>
              <a:off x="7836283"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1" name="Google Shape;3141;p65"/>
            <p:cNvSpPr/>
            <p:nvPr/>
          </p:nvSpPr>
          <p:spPr>
            <a:xfrm>
              <a:off x="7288609"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2" name="Google Shape;3142;p65"/>
            <p:cNvSpPr/>
            <p:nvPr/>
          </p:nvSpPr>
          <p:spPr>
            <a:xfrm>
              <a:off x="761723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3" name="Google Shape;3143;p65"/>
            <p:cNvSpPr/>
            <p:nvPr/>
          </p:nvSpPr>
          <p:spPr>
            <a:xfrm>
              <a:off x="816491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4" name="Google Shape;3144;p65"/>
            <p:cNvSpPr/>
            <p:nvPr/>
          </p:nvSpPr>
          <p:spPr>
            <a:xfrm>
              <a:off x="8491052"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5" name="Google Shape;3145;p65"/>
            <p:cNvSpPr/>
            <p:nvPr/>
          </p:nvSpPr>
          <p:spPr>
            <a:xfrm>
              <a:off x="7943378"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6" name="Google Shape;3146;p65"/>
            <p:cNvSpPr/>
            <p:nvPr/>
          </p:nvSpPr>
          <p:spPr>
            <a:xfrm>
              <a:off x="8272007"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7" name="Google Shape;3147;p65"/>
            <p:cNvSpPr/>
            <p:nvPr/>
          </p:nvSpPr>
          <p:spPr>
            <a:xfrm>
              <a:off x="881968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8" name="Google Shape;3148;p65"/>
            <p:cNvSpPr/>
            <p:nvPr/>
          </p:nvSpPr>
          <p:spPr>
            <a:xfrm>
              <a:off x="914582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49" name="Google Shape;3149;p65"/>
            <p:cNvSpPr/>
            <p:nvPr/>
          </p:nvSpPr>
          <p:spPr>
            <a:xfrm>
              <a:off x="8598147"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0" name="Google Shape;3150;p65"/>
            <p:cNvSpPr/>
            <p:nvPr/>
          </p:nvSpPr>
          <p:spPr>
            <a:xfrm>
              <a:off x="892677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1" name="Google Shape;3151;p65"/>
            <p:cNvSpPr/>
            <p:nvPr/>
          </p:nvSpPr>
          <p:spPr>
            <a:xfrm>
              <a:off x="947445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2" name="Google Shape;3152;p65"/>
            <p:cNvSpPr/>
            <p:nvPr/>
          </p:nvSpPr>
          <p:spPr>
            <a:xfrm>
              <a:off x="9800591"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3" name="Google Shape;3153;p65"/>
            <p:cNvSpPr/>
            <p:nvPr/>
          </p:nvSpPr>
          <p:spPr>
            <a:xfrm>
              <a:off x="925291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4" name="Google Shape;3154;p65"/>
            <p:cNvSpPr/>
            <p:nvPr/>
          </p:nvSpPr>
          <p:spPr>
            <a:xfrm>
              <a:off x="9581544"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5" name="Google Shape;3155;p65"/>
            <p:cNvSpPr/>
            <p:nvPr/>
          </p:nvSpPr>
          <p:spPr>
            <a:xfrm>
              <a:off x="10129218"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6" name="Google Shape;3156;p65"/>
            <p:cNvSpPr/>
            <p:nvPr/>
          </p:nvSpPr>
          <p:spPr>
            <a:xfrm>
              <a:off x="10455360"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7" name="Google Shape;3157;p65"/>
            <p:cNvSpPr/>
            <p:nvPr/>
          </p:nvSpPr>
          <p:spPr>
            <a:xfrm>
              <a:off x="9907685"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8" name="Google Shape;3158;p65"/>
            <p:cNvSpPr/>
            <p:nvPr/>
          </p:nvSpPr>
          <p:spPr>
            <a:xfrm>
              <a:off x="10236312"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59" name="Google Shape;3159;p65"/>
            <p:cNvSpPr/>
            <p:nvPr/>
          </p:nvSpPr>
          <p:spPr>
            <a:xfrm>
              <a:off x="1078398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0" name="Google Shape;3160;p65"/>
            <p:cNvSpPr/>
            <p:nvPr/>
          </p:nvSpPr>
          <p:spPr>
            <a:xfrm>
              <a:off x="10562454"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1" name="Google Shape;3161;p65"/>
            <p:cNvSpPr/>
            <p:nvPr/>
          </p:nvSpPr>
          <p:spPr>
            <a:xfrm>
              <a:off x="1111261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2" name="Google Shape;3162;p65"/>
            <p:cNvSpPr/>
            <p:nvPr/>
          </p:nvSpPr>
          <p:spPr>
            <a:xfrm>
              <a:off x="11438757"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3" name="Google Shape;3163;p65"/>
            <p:cNvSpPr/>
            <p:nvPr/>
          </p:nvSpPr>
          <p:spPr>
            <a:xfrm>
              <a:off x="10891083"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4" name="Google Shape;3164;p65"/>
            <p:cNvSpPr/>
            <p:nvPr/>
          </p:nvSpPr>
          <p:spPr>
            <a:xfrm>
              <a:off x="1121971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5" name="Google Shape;3165;p65"/>
            <p:cNvSpPr/>
            <p:nvPr/>
          </p:nvSpPr>
          <p:spPr>
            <a:xfrm>
              <a:off x="11767385"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6" name="Google Shape;3166;p65"/>
            <p:cNvSpPr/>
            <p:nvPr/>
          </p:nvSpPr>
          <p:spPr>
            <a:xfrm>
              <a:off x="12093526" y="600804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7" name="Google Shape;3167;p65"/>
            <p:cNvSpPr/>
            <p:nvPr/>
          </p:nvSpPr>
          <p:spPr>
            <a:xfrm>
              <a:off x="11545852" y="600431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68" name="Google Shape;3168;p65"/>
            <p:cNvSpPr/>
            <p:nvPr/>
          </p:nvSpPr>
          <p:spPr>
            <a:xfrm>
              <a:off x="11874480" y="600431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169" name="Google Shape;3169;p65"/>
          <p:cNvGrpSpPr/>
          <p:nvPr/>
        </p:nvGrpSpPr>
        <p:grpSpPr>
          <a:xfrm>
            <a:off x="62748" y="4750940"/>
            <a:ext cx="9007398" cy="132478"/>
            <a:chOff x="83663" y="6302087"/>
            <a:chExt cx="12009864" cy="176637"/>
          </a:xfrm>
        </p:grpSpPr>
        <p:sp>
          <p:nvSpPr>
            <p:cNvPr id="3170" name="Google Shape;3170;p65"/>
            <p:cNvSpPr/>
            <p:nvPr/>
          </p:nvSpPr>
          <p:spPr>
            <a:xfrm>
              <a:off x="695998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1" name="Google Shape;3171;p65"/>
            <p:cNvSpPr/>
            <p:nvPr/>
          </p:nvSpPr>
          <p:spPr>
            <a:xfrm>
              <a:off x="663384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2" name="Google Shape;3172;p65"/>
            <p:cNvSpPr/>
            <p:nvPr/>
          </p:nvSpPr>
          <p:spPr>
            <a:xfrm flipH="1">
              <a:off x="706707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3" name="Google Shape;3173;p65"/>
            <p:cNvSpPr/>
            <p:nvPr/>
          </p:nvSpPr>
          <p:spPr>
            <a:xfrm flipH="1">
              <a:off x="674093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4" name="Google Shape;3174;p65"/>
            <p:cNvSpPr/>
            <p:nvPr/>
          </p:nvSpPr>
          <p:spPr>
            <a:xfrm>
              <a:off x="630521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5" name="Google Shape;3175;p65"/>
            <p:cNvSpPr/>
            <p:nvPr/>
          </p:nvSpPr>
          <p:spPr>
            <a:xfrm>
              <a:off x="5979072"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6" name="Google Shape;3176;p65"/>
            <p:cNvSpPr/>
            <p:nvPr/>
          </p:nvSpPr>
          <p:spPr>
            <a:xfrm flipH="1">
              <a:off x="641230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7" name="Google Shape;3177;p65"/>
            <p:cNvSpPr/>
            <p:nvPr/>
          </p:nvSpPr>
          <p:spPr>
            <a:xfrm flipH="1">
              <a:off x="6086166"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8" name="Google Shape;3178;p65"/>
            <p:cNvSpPr/>
            <p:nvPr/>
          </p:nvSpPr>
          <p:spPr>
            <a:xfrm>
              <a:off x="565044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79" name="Google Shape;3179;p65"/>
            <p:cNvSpPr/>
            <p:nvPr/>
          </p:nvSpPr>
          <p:spPr>
            <a:xfrm>
              <a:off x="532430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0" name="Google Shape;3180;p65"/>
            <p:cNvSpPr/>
            <p:nvPr/>
          </p:nvSpPr>
          <p:spPr>
            <a:xfrm flipH="1">
              <a:off x="5757538"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1" name="Google Shape;3181;p65"/>
            <p:cNvSpPr/>
            <p:nvPr/>
          </p:nvSpPr>
          <p:spPr>
            <a:xfrm flipH="1">
              <a:off x="5431398"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2" name="Google Shape;3182;p65"/>
            <p:cNvSpPr/>
            <p:nvPr/>
          </p:nvSpPr>
          <p:spPr>
            <a:xfrm>
              <a:off x="499567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3" name="Google Shape;3183;p65"/>
            <p:cNvSpPr/>
            <p:nvPr/>
          </p:nvSpPr>
          <p:spPr>
            <a:xfrm>
              <a:off x="4669534"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4" name="Google Shape;3184;p65"/>
            <p:cNvSpPr/>
            <p:nvPr/>
          </p:nvSpPr>
          <p:spPr>
            <a:xfrm flipH="1">
              <a:off x="510276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5" name="Google Shape;3185;p65"/>
            <p:cNvSpPr/>
            <p:nvPr/>
          </p:nvSpPr>
          <p:spPr>
            <a:xfrm flipH="1">
              <a:off x="4776629"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6" name="Google Shape;3186;p65"/>
            <p:cNvSpPr/>
            <p:nvPr/>
          </p:nvSpPr>
          <p:spPr>
            <a:xfrm>
              <a:off x="434090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7" name="Google Shape;3187;p65"/>
            <p:cNvSpPr/>
            <p:nvPr/>
          </p:nvSpPr>
          <p:spPr>
            <a:xfrm>
              <a:off x="4014765"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8" name="Google Shape;3188;p65"/>
            <p:cNvSpPr/>
            <p:nvPr/>
          </p:nvSpPr>
          <p:spPr>
            <a:xfrm flipH="1">
              <a:off x="4447999"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89" name="Google Shape;3189;p65"/>
            <p:cNvSpPr/>
            <p:nvPr/>
          </p:nvSpPr>
          <p:spPr>
            <a:xfrm flipH="1">
              <a:off x="4121860"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0" name="Google Shape;3190;p65"/>
            <p:cNvSpPr/>
            <p:nvPr/>
          </p:nvSpPr>
          <p:spPr>
            <a:xfrm>
              <a:off x="3686136"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1" name="Google Shape;3191;p65"/>
            <p:cNvSpPr/>
            <p:nvPr/>
          </p:nvSpPr>
          <p:spPr>
            <a:xfrm flipH="1">
              <a:off x="3793231"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2" name="Google Shape;3192;p65"/>
            <p:cNvSpPr/>
            <p:nvPr/>
          </p:nvSpPr>
          <p:spPr>
            <a:xfrm>
              <a:off x="335750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3" name="Google Shape;3193;p65"/>
            <p:cNvSpPr/>
            <p:nvPr/>
          </p:nvSpPr>
          <p:spPr>
            <a:xfrm>
              <a:off x="3031367"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4" name="Google Shape;3194;p65"/>
            <p:cNvSpPr/>
            <p:nvPr/>
          </p:nvSpPr>
          <p:spPr>
            <a:xfrm flipH="1">
              <a:off x="3464602"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5" name="Google Shape;3195;p65"/>
            <p:cNvSpPr/>
            <p:nvPr/>
          </p:nvSpPr>
          <p:spPr>
            <a:xfrm flipH="1">
              <a:off x="3138462"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6" name="Google Shape;3196;p65"/>
            <p:cNvSpPr/>
            <p:nvPr/>
          </p:nvSpPr>
          <p:spPr>
            <a:xfrm>
              <a:off x="2702739"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7" name="Google Shape;3197;p65"/>
            <p:cNvSpPr/>
            <p:nvPr/>
          </p:nvSpPr>
          <p:spPr>
            <a:xfrm>
              <a:off x="2376598"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8" name="Google Shape;3198;p65"/>
            <p:cNvSpPr/>
            <p:nvPr/>
          </p:nvSpPr>
          <p:spPr>
            <a:xfrm flipH="1">
              <a:off x="2809833"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199" name="Google Shape;3199;p65"/>
            <p:cNvSpPr/>
            <p:nvPr/>
          </p:nvSpPr>
          <p:spPr>
            <a:xfrm flipH="1">
              <a:off x="2483693"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0" name="Google Shape;3200;p65"/>
            <p:cNvSpPr/>
            <p:nvPr/>
          </p:nvSpPr>
          <p:spPr>
            <a:xfrm>
              <a:off x="204797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1" name="Google Shape;3201;p65"/>
            <p:cNvSpPr/>
            <p:nvPr/>
          </p:nvSpPr>
          <p:spPr>
            <a:xfrm>
              <a:off x="172183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2" name="Google Shape;3202;p65"/>
            <p:cNvSpPr/>
            <p:nvPr/>
          </p:nvSpPr>
          <p:spPr>
            <a:xfrm flipH="1">
              <a:off x="2155065"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3" name="Google Shape;3203;p65"/>
            <p:cNvSpPr/>
            <p:nvPr/>
          </p:nvSpPr>
          <p:spPr>
            <a:xfrm flipH="1">
              <a:off x="1828924"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4" name="Google Shape;3204;p65"/>
            <p:cNvSpPr/>
            <p:nvPr/>
          </p:nvSpPr>
          <p:spPr>
            <a:xfrm>
              <a:off x="139320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5" name="Google Shape;3205;p65"/>
            <p:cNvSpPr/>
            <p:nvPr/>
          </p:nvSpPr>
          <p:spPr>
            <a:xfrm>
              <a:off x="1067060"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6" name="Google Shape;3206;p65"/>
            <p:cNvSpPr/>
            <p:nvPr/>
          </p:nvSpPr>
          <p:spPr>
            <a:xfrm flipH="1">
              <a:off x="150029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7" name="Google Shape;3207;p65"/>
            <p:cNvSpPr/>
            <p:nvPr/>
          </p:nvSpPr>
          <p:spPr>
            <a:xfrm flipH="1">
              <a:off x="1174155"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8" name="Google Shape;3208;p65"/>
            <p:cNvSpPr/>
            <p:nvPr/>
          </p:nvSpPr>
          <p:spPr>
            <a:xfrm>
              <a:off x="73843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09" name="Google Shape;3209;p65"/>
            <p:cNvSpPr/>
            <p:nvPr/>
          </p:nvSpPr>
          <p:spPr>
            <a:xfrm>
              <a:off x="412291"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0" name="Google Shape;3210;p65"/>
            <p:cNvSpPr/>
            <p:nvPr/>
          </p:nvSpPr>
          <p:spPr>
            <a:xfrm flipH="1">
              <a:off x="845526"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1" name="Google Shape;3211;p65"/>
            <p:cNvSpPr/>
            <p:nvPr/>
          </p:nvSpPr>
          <p:spPr>
            <a:xfrm flipH="1">
              <a:off x="519387" y="630208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2" name="Google Shape;3212;p65"/>
            <p:cNvSpPr/>
            <p:nvPr/>
          </p:nvSpPr>
          <p:spPr>
            <a:xfrm>
              <a:off x="83663" y="630581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3" name="Google Shape;3213;p65"/>
            <p:cNvSpPr/>
            <p:nvPr/>
          </p:nvSpPr>
          <p:spPr>
            <a:xfrm flipH="1">
              <a:off x="190757" y="630208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4" name="Google Shape;3214;p65"/>
            <p:cNvSpPr/>
            <p:nvPr/>
          </p:nvSpPr>
          <p:spPr>
            <a:xfrm>
              <a:off x="11874480"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5" name="Google Shape;3215;p65"/>
            <p:cNvSpPr/>
            <p:nvPr/>
          </p:nvSpPr>
          <p:spPr>
            <a:xfrm flipH="1">
              <a:off x="11981575"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6" name="Google Shape;3216;p65"/>
            <p:cNvSpPr/>
            <p:nvPr/>
          </p:nvSpPr>
          <p:spPr>
            <a:xfrm>
              <a:off x="1154585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7" name="Google Shape;3217;p65"/>
            <p:cNvSpPr/>
            <p:nvPr/>
          </p:nvSpPr>
          <p:spPr>
            <a:xfrm>
              <a:off x="11219711"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8" name="Google Shape;3218;p65"/>
            <p:cNvSpPr/>
            <p:nvPr/>
          </p:nvSpPr>
          <p:spPr>
            <a:xfrm flipH="1">
              <a:off x="11652945"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19" name="Google Shape;3219;p65"/>
            <p:cNvSpPr/>
            <p:nvPr/>
          </p:nvSpPr>
          <p:spPr>
            <a:xfrm flipH="1">
              <a:off x="11326806"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0" name="Google Shape;3220;p65"/>
            <p:cNvSpPr/>
            <p:nvPr/>
          </p:nvSpPr>
          <p:spPr>
            <a:xfrm>
              <a:off x="1089108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1" name="Google Shape;3221;p65"/>
            <p:cNvSpPr/>
            <p:nvPr/>
          </p:nvSpPr>
          <p:spPr>
            <a:xfrm flipH="1">
              <a:off x="10998177"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2" name="Google Shape;3222;p65"/>
            <p:cNvSpPr/>
            <p:nvPr/>
          </p:nvSpPr>
          <p:spPr>
            <a:xfrm>
              <a:off x="1056245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3" name="Google Shape;3223;p65"/>
            <p:cNvSpPr/>
            <p:nvPr/>
          </p:nvSpPr>
          <p:spPr>
            <a:xfrm>
              <a:off x="10236313"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4" name="Google Shape;3224;p65"/>
            <p:cNvSpPr/>
            <p:nvPr/>
          </p:nvSpPr>
          <p:spPr>
            <a:xfrm flipH="1">
              <a:off x="10669548"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5" name="Google Shape;3225;p65"/>
            <p:cNvSpPr/>
            <p:nvPr/>
          </p:nvSpPr>
          <p:spPr>
            <a:xfrm flipH="1">
              <a:off x="10343408"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6" name="Google Shape;3226;p65"/>
            <p:cNvSpPr/>
            <p:nvPr/>
          </p:nvSpPr>
          <p:spPr>
            <a:xfrm>
              <a:off x="990768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7" name="Google Shape;3227;p65"/>
            <p:cNvSpPr/>
            <p:nvPr/>
          </p:nvSpPr>
          <p:spPr>
            <a:xfrm>
              <a:off x="9581544"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8" name="Google Shape;3228;p65"/>
            <p:cNvSpPr/>
            <p:nvPr/>
          </p:nvSpPr>
          <p:spPr>
            <a:xfrm flipH="1">
              <a:off x="10014780"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29" name="Google Shape;3229;p65"/>
            <p:cNvSpPr/>
            <p:nvPr/>
          </p:nvSpPr>
          <p:spPr>
            <a:xfrm flipH="1">
              <a:off x="9688639"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0" name="Google Shape;3230;p65"/>
            <p:cNvSpPr/>
            <p:nvPr/>
          </p:nvSpPr>
          <p:spPr>
            <a:xfrm>
              <a:off x="9252916"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1" name="Google Shape;3231;p65"/>
            <p:cNvSpPr/>
            <p:nvPr/>
          </p:nvSpPr>
          <p:spPr>
            <a:xfrm>
              <a:off x="8926775"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2" name="Google Shape;3232;p65"/>
            <p:cNvSpPr/>
            <p:nvPr/>
          </p:nvSpPr>
          <p:spPr>
            <a:xfrm flipH="1">
              <a:off x="9360011"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3" name="Google Shape;3233;p65"/>
            <p:cNvSpPr/>
            <p:nvPr/>
          </p:nvSpPr>
          <p:spPr>
            <a:xfrm flipH="1">
              <a:off x="9033870"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4" name="Google Shape;3234;p65"/>
            <p:cNvSpPr/>
            <p:nvPr/>
          </p:nvSpPr>
          <p:spPr>
            <a:xfrm>
              <a:off x="8598148"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5" name="Google Shape;3235;p65"/>
            <p:cNvSpPr/>
            <p:nvPr/>
          </p:nvSpPr>
          <p:spPr>
            <a:xfrm>
              <a:off x="827200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6" name="Google Shape;3236;p65"/>
            <p:cNvSpPr/>
            <p:nvPr/>
          </p:nvSpPr>
          <p:spPr>
            <a:xfrm flipH="1">
              <a:off x="870524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7" name="Google Shape;3237;p65"/>
            <p:cNvSpPr/>
            <p:nvPr/>
          </p:nvSpPr>
          <p:spPr>
            <a:xfrm flipH="1">
              <a:off x="8379101"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8" name="Google Shape;3238;p65"/>
            <p:cNvSpPr/>
            <p:nvPr/>
          </p:nvSpPr>
          <p:spPr>
            <a:xfrm>
              <a:off x="794337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39" name="Google Shape;3239;p65"/>
            <p:cNvSpPr/>
            <p:nvPr/>
          </p:nvSpPr>
          <p:spPr>
            <a:xfrm>
              <a:off x="7617237"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0" name="Google Shape;3240;p65"/>
            <p:cNvSpPr/>
            <p:nvPr/>
          </p:nvSpPr>
          <p:spPr>
            <a:xfrm flipH="1">
              <a:off x="8050472"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1" name="Google Shape;3241;p65"/>
            <p:cNvSpPr/>
            <p:nvPr/>
          </p:nvSpPr>
          <p:spPr>
            <a:xfrm flipH="1">
              <a:off x="7724332" y="6302087"/>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2" name="Google Shape;3242;p65"/>
            <p:cNvSpPr/>
            <p:nvPr/>
          </p:nvSpPr>
          <p:spPr>
            <a:xfrm>
              <a:off x="7288609" y="630581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3" name="Google Shape;3243;p65"/>
            <p:cNvSpPr/>
            <p:nvPr/>
          </p:nvSpPr>
          <p:spPr>
            <a:xfrm flipH="1">
              <a:off x="7395703" y="6302087"/>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244" name="Google Shape;3244;p65"/>
          <p:cNvGrpSpPr/>
          <p:nvPr/>
        </p:nvGrpSpPr>
        <p:grpSpPr>
          <a:xfrm>
            <a:off x="62748" y="4964709"/>
            <a:ext cx="9007397" cy="132478"/>
            <a:chOff x="83663" y="6592396"/>
            <a:chExt cx="12009863" cy="176637"/>
          </a:xfrm>
        </p:grpSpPr>
        <p:sp>
          <p:nvSpPr>
            <p:cNvPr id="3245" name="Google Shape;3245;p65"/>
            <p:cNvSpPr/>
            <p:nvPr/>
          </p:nvSpPr>
          <p:spPr>
            <a:xfrm>
              <a:off x="30519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6" name="Google Shape;3246;p65"/>
            <p:cNvSpPr/>
            <p:nvPr/>
          </p:nvSpPr>
          <p:spPr>
            <a:xfrm>
              <a:off x="63133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7" name="Google Shape;3247;p65"/>
            <p:cNvSpPr/>
            <p:nvPr/>
          </p:nvSpPr>
          <p:spPr>
            <a:xfrm>
              <a:off x="8366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8" name="Google Shape;3248;p65"/>
            <p:cNvSpPr/>
            <p:nvPr/>
          </p:nvSpPr>
          <p:spPr>
            <a:xfrm>
              <a:off x="41229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49" name="Google Shape;3249;p65"/>
            <p:cNvSpPr/>
            <p:nvPr/>
          </p:nvSpPr>
          <p:spPr>
            <a:xfrm>
              <a:off x="95996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0" name="Google Shape;3250;p65"/>
            <p:cNvSpPr/>
            <p:nvPr/>
          </p:nvSpPr>
          <p:spPr>
            <a:xfrm>
              <a:off x="128610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1" name="Google Shape;3251;p65"/>
            <p:cNvSpPr/>
            <p:nvPr/>
          </p:nvSpPr>
          <p:spPr>
            <a:xfrm>
              <a:off x="73843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2" name="Google Shape;3252;p65"/>
            <p:cNvSpPr/>
            <p:nvPr/>
          </p:nvSpPr>
          <p:spPr>
            <a:xfrm>
              <a:off x="106706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3" name="Google Shape;3253;p65"/>
            <p:cNvSpPr/>
            <p:nvPr/>
          </p:nvSpPr>
          <p:spPr>
            <a:xfrm>
              <a:off x="161473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4" name="Google Shape;3254;p65"/>
            <p:cNvSpPr/>
            <p:nvPr/>
          </p:nvSpPr>
          <p:spPr>
            <a:xfrm>
              <a:off x="194087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5" name="Google Shape;3255;p65"/>
            <p:cNvSpPr/>
            <p:nvPr/>
          </p:nvSpPr>
          <p:spPr>
            <a:xfrm>
              <a:off x="139320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6" name="Google Shape;3256;p65"/>
            <p:cNvSpPr/>
            <p:nvPr/>
          </p:nvSpPr>
          <p:spPr>
            <a:xfrm>
              <a:off x="1721829"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7" name="Google Shape;3257;p65"/>
            <p:cNvSpPr/>
            <p:nvPr/>
          </p:nvSpPr>
          <p:spPr>
            <a:xfrm>
              <a:off x="226950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8" name="Google Shape;3258;p65"/>
            <p:cNvSpPr/>
            <p:nvPr/>
          </p:nvSpPr>
          <p:spPr>
            <a:xfrm>
              <a:off x="2595644"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59" name="Google Shape;3259;p65"/>
            <p:cNvSpPr/>
            <p:nvPr/>
          </p:nvSpPr>
          <p:spPr>
            <a:xfrm>
              <a:off x="204796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0" name="Google Shape;3260;p65"/>
            <p:cNvSpPr/>
            <p:nvPr/>
          </p:nvSpPr>
          <p:spPr>
            <a:xfrm>
              <a:off x="2376598"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1" name="Google Shape;3261;p65"/>
            <p:cNvSpPr/>
            <p:nvPr/>
          </p:nvSpPr>
          <p:spPr>
            <a:xfrm>
              <a:off x="292427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2" name="Google Shape;3262;p65"/>
            <p:cNvSpPr/>
            <p:nvPr/>
          </p:nvSpPr>
          <p:spPr>
            <a:xfrm>
              <a:off x="325041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3" name="Google Shape;3263;p65"/>
            <p:cNvSpPr/>
            <p:nvPr/>
          </p:nvSpPr>
          <p:spPr>
            <a:xfrm>
              <a:off x="2702739"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4" name="Google Shape;3264;p65"/>
            <p:cNvSpPr/>
            <p:nvPr/>
          </p:nvSpPr>
          <p:spPr>
            <a:xfrm>
              <a:off x="3031366"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5" name="Google Shape;3265;p65"/>
            <p:cNvSpPr/>
            <p:nvPr/>
          </p:nvSpPr>
          <p:spPr>
            <a:xfrm>
              <a:off x="35790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6" name="Google Shape;3266;p65"/>
            <p:cNvSpPr/>
            <p:nvPr/>
          </p:nvSpPr>
          <p:spPr>
            <a:xfrm>
              <a:off x="3357508"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7" name="Google Shape;3267;p65"/>
            <p:cNvSpPr/>
            <p:nvPr/>
          </p:nvSpPr>
          <p:spPr>
            <a:xfrm>
              <a:off x="390767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8" name="Google Shape;3268;p65"/>
            <p:cNvSpPr/>
            <p:nvPr/>
          </p:nvSpPr>
          <p:spPr>
            <a:xfrm>
              <a:off x="423381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69" name="Google Shape;3269;p65"/>
            <p:cNvSpPr/>
            <p:nvPr/>
          </p:nvSpPr>
          <p:spPr>
            <a:xfrm>
              <a:off x="3686136"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0" name="Google Shape;3270;p65"/>
            <p:cNvSpPr/>
            <p:nvPr/>
          </p:nvSpPr>
          <p:spPr>
            <a:xfrm>
              <a:off x="401476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1" name="Google Shape;3271;p65"/>
            <p:cNvSpPr/>
            <p:nvPr/>
          </p:nvSpPr>
          <p:spPr>
            <a:xfrm>
              <a:off x="4562439"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2" name="Google Shape;3272;p65"/>
            <p:cNvSpPr/>
            <p:nvPr/>
          </p:nvSpPr>
          <p:spPr>
            <a:xfrm>
              <a:off x="48885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3" name="Google Shape;3273;p65"/>
            <p:cNvSpPr/>
            <p:nvPr/>
          </p:nvSpPr>
          <p:spPr>
            <a:xfrm>
              <a:off x="4340905"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4" name="Google Shape;3274;p65"/>
            <p:cNvSpPr/>
            <p:nvPr/>
          </p:nvSpPr>
          <p:spPr>
            <a:xfrm>
              <a:off x="4669534"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5" name="Google Shape;3275;p65"/>
            <p:cNvSpPr/>
            <p:nvPr/>
          </p:nvSpPr>
          <p:spPr>
            <a:xfrm>
              <a:off x="521720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6" name="Google Shape;3276;p65"/>
            <p:cNvSpPr/>
            <p:nvPr/>
          </p:nvSpPr>
          <p:spPr>
            <a:xfrm>
              <a:off x="554334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7" name="Google Shape;3277;p65"/>
            <p:cNvSpPr/>
            <p:nvPr/>
          </p:nvSpPr>
          <p:spPr>
            <a:xfrm>
              <a:off x="4995674"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8" name="Google Shape;3278;p65"/>
            <p:cNvSpPr/>
            <p:nvPr/>
          </p:nvSpPr>
          <p:spPr>
            <a:xfrm>
              <a:off x="5324302"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79" name="Google Shape;3279;p65"/>
            <p:cNvSpPr/>
            <p:nvPr/>
          </p:nvSpPr>
          <p:spPr>
            <a:xfrm>
              <a:off x="587197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0" name="Google Shape;3280;p65"/>
            <p:cNvSpPr/>
            <p:nvPr/>
          </p:nvSpPr>
          <p:spPr>
            <a:xfrm>
              <a:off x="61981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1" name="Google Shape;3281;p65"/>
            <p:cNvSpPr/>
            <p:nvPr/>
          </p:nvSpPr>
          <p:spPr>
            <a:xfrm>
              <a:off x="5650443"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2" name="Google Shape;3282;p65"/>
            <p:cNvSpPr/>
            <p:nvPr/>
          </p:nvSpPr>
          <p:spPr>
            <a:xfrm>
              <a:off x="5979071"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3" name="Google Shape;3283;p65"/>
            <p:cNvSpPr/>
            <p:nvPr/>
          </p:nvSpPr>
          <p:spPr>
            <a:xfrm>
              <a:off x="652674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4" name="Google Shape;3284;p65"/>
            <p:cNvSpPr/>
            <p:nvPr/>
          </p:nvSpPr>
          <p:spPr>
            <a:xfrm>
              <a:off x="68528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5" name="Google Shape;3285;p65"/>
            <p:cNvSpPr/>
            <p:nvPr/>
          </p:nvSpPr>
          <p:spPr>
            <a:xfrm>
              <a:off x="6305212"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6" name="Google Shape;3286;p65"/>
            <p:cNvSpPr/>
            <p:nvPr/>
          </p:nvSpPr>
          <p:spPr>
            <a:xfrm>
              <a:off x="6633840" y="6592397"/>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7" name="Google Shape;3287;p65"/>
            <p:cNvSpPr/>
            <p:nvPr/>
          </p:nvSpPr>
          <p:spPr>
            <a:xfrm>
              <a:off x="71815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8" name="Google Shape;3288;p65"/>
            <p:cNvSpPr/>
            <p:nvPr/>
          </p:nvSpPr>
          <p:spPr>
            <a:xfrm>
              <a:off x="6959981" y="6592397"/>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89" name="Google Shape;3289;p65"/>
            <p:cNvSpPr/>
            <p:nvPr/>
          </p:nvSpPr>
          <p:spPr>
            <a:xfrm>
              <a:off x="751014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0" name="Google Shape;3290;p65"/>
            <p:cNvSpPr/>
            <p:nvPr/>
          </p:nvSpPr>
          <p:spPr>
            <a:xfrm>
              <a:off x="7836283"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1" name="Google Shape;3291;p65"/>
            <p:cNvSpPr/>
            <p:nvPr/>
          </p:nvSpPr>
          <p:spPr>
            <a:xfrm>
              <a:off x="7288609"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2" name="Google Shape;3292;p65"/>
            <p:cNvSpPr/>
            <p:nvPr/>
          </p:nvSpPr>
          <p:spPr>
            <a:xfrm>
              <a:off x="761723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3" name="Google Shape;3293;p65"/>
            <p:cNvSpPr/>
            <p:nvPr/>
          </p:nvSpPr>
          <p:spPr>
            <a:xfrm>
              <a:off x="816491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4" name="Google Shape;3294;p65"/>
            <p:cNvSpPr/>
            <p:nvPr/>
          </p:nvSpPr>
          <p:spPr>
            <a:xfrm>
              <a:off x="8491052"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5" name="Google Shape;3295;p65"/>
            <p:cNvSpPr/>
            <p:nvPr/>
          </p:nvSpPr>
          <p:spPr>
            <a:xfrm>
              <a:off x="7943378"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6" name="Google Shape;3296;p65"/>
            <p:cNvSpPr/>
            <p:nvPr/>
          </p:nvSpPr>
          <p:spPr>
            <a:xfrm>
              <a:off x="8272007"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7" name="Google Shape;3297;p65"/>
            <p:cNvSpPr/>
            <p:nvPr/>
          </p:nvSpPr>
          <p:spPr>
            <a:xfrm>
              <a:off x="881968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8" name="Google Shape;3298;p65"/>
            <p:cNvSpPr/>
            <p:nvPr/>
          </p:nvSpPr>
          <p:spPr>
            <a:xfrm>
              <a:off x="914582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299" name="Google Shape;3299;p65"/>
            <p:cNvSpPr/>
            <p:nvPr/>
          </p:nvSpPr>
          <p:spPr>
            <a:xfrm>
              <a:off x="8598147"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0" name="Google Shape;3300;p65"/>
            <p:cNvSpPr/>
            <p:nvPr/>
          </p:nvSpPr>
          <p:spPr>
            <a:xfrm>
              <a:off x="892677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1" name="Google Shape;3301;p65"/>
            <p:cNvSpPr/>
            <p:nvPr/>
          </p:nvSpPr>
          <p:spPr>
            <a:xfrm>
              <a:off x="947445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2" name="Google Shape;3302;p65"/>
            <p:cNvSpPr/>
            <p:nvPr/>
          </p:nvSpPr>
          <p:spPr>
            <a:xfrm>
              <a:off x="9800591"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3" name="Google Shape;3303;p65"/>
            <p:cNvSpPr/>
            <p:nvPr/>
          </p:nvSpPr>
          <p:spPr>
            <a:xfrm>
              <a:off x="925291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4" name="Google Shape;3304;p65"/>
            <p:cNvSpPr/>
            <p:nvPr/>
          </p:nvSpPr>
          <p:spPr>
            <a:xfrm>
              <a:off x="9581544"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5" name="Google Shape;3305;p65"/>
            <p:cNvSpPr/>
            <p:nvPr/>
          </p:nvSpPr>
          <p:spPr>
            <a:xfrm>
              <a:off x="10129218"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6" name="Google Shape;3306;p65"/>
            <p:cNvSpPr/>
            <p:nvPr/>
          </p:nvSpPr>
          <p:spPr>
            <a:xfrm>
              <a:off x="10455360"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7" name="Google Shape;3307;p65"/>
            <p:cNvSpPr/>
            <p:nvPr/>
          </p:nvSpPr>
          <p:spPr>
            <a:xfrm>
              <a:off x="9907685"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8" name="Google Shape;3308;p65"/>
            <p:cNvSpPr/>
            <p:nvPr/>
          </p:nvSpPr>
          <p:spPr>
            <a:xfrm>
              <a:off x="10236312"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09" name="Google Shape;3309;p65"/>
            <p:cNvSpPr/>
            <p:nvPr/>
          </p:nvSpPr>
          <p:spPr>
            <a:xfrm>
              <a:off x="1078398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0" name="Google Shape;3310;p65"/>
            <p:cNvSpPr/>
            <p:nvPr/>
          </p:nvSpPr>
          <p:spPr>
            <a:xfrm>
              <a:off x="10562454"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1" name="Google Shape;3311;p65"/>
            <p:cNvSpPr/>
            <p:nvPr/>
          </p:nvSpPr>
          <p:spPr>
            <a:xfrm>
              <a:off x="1111261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2" name="Google Shape;3312;p65"/>
            <p:cNvSpPr/>
            <p:nvPr/>
          </p:nvSpPr>
          <p:spPr>
            <a:xfrm>
              <a:off x="11438757"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3" name="Google Shape;3313;p65"/>
            <p:cNvSpPr/>
            <p:nvPr/>
          </p:nvSpPr>
          <p:spPr>
            <a:xfrm>
              <a:off x="10891083"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4" name="Google Shape;3314;p65"/>
            <p:cNvSpPr/>
            <p:nvPr/>
          </p:nvSpPr>
          <p:spPr>
            <a:xfrm>
              <a:off x="1121971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5" name="Google Shape;3315;p65"/>
            <p:cNvSpPr/>
            <p:nvPr/>
          </p:nvSpPr>
          <p:spPr>
            <a:xfrm>
              <a:off x="11767385"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6" name="Google Shape;3316;p65"/>
            <p:cNvSpPr/>
            <p:nvPr/>
          </p:nvSpPr>
          <p:spPr>
            <a:xfrm>
              <a:off x="12093526" y="6596128"/>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7" name="Google Shape;3317;p65"/>
            <p:cNvSpPr/>
            <p:nvPr/>
          </p:nvSpPr>
          <p:spPr>
            <a:xfrm>
              <a:off x="11545852" y="659239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18" name="Google Shape;3318;p65"/>
            <p:cNvSpPr/>
            <p:nvPr/>
          </p:nvSpPr>
          <p:spPr>
            <a:xfrm>
              <a:off x="11874480" y="659239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319" name="Google Shape;3319;p65"/>
          <p:cNvGrpSpPr/>
          <p:nvPr/>
        </p:nvGrpSpPr>
        <p:grpSpPr>
          <a:xfrm>
            <a:off x="62749" y="3895838"/>
            <a:ext cx="9007398" cy="132478"/>
            <a:chOff x="83664" y="5136234"/>
            <a:chExt cx="12009863" cy="176637"/>
          </a:xfrm>
        </p:grpSpPr>
        <p:sp>
          <p:nvSpPr>
            <p:cNvPr id="3320" name="Google Shape;3320;p65"/>
            <p:cNvSpPr/>
            <p:nvPr/>
          </p:nvSpPr>
          <p:spPr>
            <a:xfrm>
              <a:off x="1187199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1" name="Google Shape;3321;p65"/>
            <p:cNvSpPr/>
            <p:nvPr/>
          </p:nvSpPr>
          <p:spPr>
            <a:xfrm>
              <a:off x="1154585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2" name="Google Shape;3322;p65"/>
            <p:cNvSpPr/>
            <p:nvPr/>
          </p:nvSpPr>
          <p:spPr>
            <a:xfrm flipH="1">
              <a:off x="1197908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3" name="Google Shape;3323;p65"/>
            <p:cNvSpPr/>
            <p:nvPr/>
          </p:nvSpPr>
          <p:spPr>
            <a:xfrm flipH="1">
              <a:off x="1165294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4" name="Google Shape;3324;p65"/>
            <p:cNvSpPr/>
            <p:nvPr/>
          </p:nvSpPr>
          <p:spPr>
            <a:xfrm>
              <a:off x="1121722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5" name="Google Shape;3325;p65"/>
            <p:cNvSpPr/>
            <p:nvPr/>
          </p:nvSpPr>
          <p:spPr>
            <a:xfrm>
              <a:off x="1089108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6" name="Google Shape;3326;p65"/>
            <p:cNvSpPr/>
            <p:nvPr/>
          </p:nvSpPr>
          <p:spPr>
            <a:xfrm flipH="1">
              <a:off x="1132431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7" name="Google Shape;3327;p65"/>
            <p:cNvSpPr/>
            <p:nvPr/>
          </p:nvSpPr>
          <p:spPr>
            <a:xfrm flipH="1">
              <a:off x="10998178"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8" name="Google Shape;3328;p65"/>
            <p:cNvSpPr/>
            <p:nvPr/>
          </p:nvSpPr>
          <p:spPr>
            <a:xfrm>
              <a:off x="1056245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29" name="Google Shape;3329;p65"/>
            <p:cNvSpPr/>
            <p:nvPr/>
          </p:nvSpPr>
          <p:spPr>
            <a:xfrm>
              <a:off x="1023631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0" name="Google Shape;3330;p65"/>
            <p:cNvSpPr/>
            <p:nvPr/>
          </p:nvSpPr>
          <p:spPr>
            <a:xfrm flipH="1">
              <a:off x="10669550"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1" name="Google Shape;3331;p65"/>
            <p:cNvSpPr/>
            <p:nvPr/>
          </p:nvSpPr>
          <p:spPr>
            <a:xfrm flipH="1">
              <a:off x="10343410"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2" name="Google Shape;3332;p65"/>
            <p:cNvSpPr/>
            <p:nvPr/>
          </p:nvSpPr>
          <p:spPr>
            <a:xfrm>
              <a:off x="990768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3" name="Google Shape;3333;p65"/>
            <p:cNvSpPr/>
            <p:nvPr/>
          </p:nvSpPr>
          <p:spPr>
            <a:xfrm>
              <a:off x="9581546"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4" name="Google Shape;3334;p65"/>
            <p:cNvSpPr/>
            <p:nvPr/>
          </p:nvSpPr>
          <p:spPr>
            <a:xfrm flipH="1">
              <a:off x="1001478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5" name="Google Shape;3335;p65"/>
            <p:cNvSpPr/>
            <p:nvPr/>
          </p:nvSpPr>
          <p:spPr>
            <a:xfrm flipH="1">
              <a:off x="9688641"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6" name="Google Shape;3336;p65"/>
            <p:cNvSpPr/>
            <p:nvPr/>
          </p:nvSpPr>
          <p:spPr>
            <a:xfrm>
              <a:off x="925291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7" name="Google Shape;3337;p65"/>
            <p:cNvSpPr/>
            <p:nvPr/>
          </p:nvSpPr>
          <p:spPr>
            <a:xfrm>
              <a:off x="892677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8" name="Google Shape;3338;p65"/>
            <p:cNvSpPr/>
            <p:nvPr/>
          </p:nvSpPr>
          <p:spPr>
            <a:xfrm flipH="1">
              <a:off x="9360012"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39" name="Google Shape;3339;p65"/>
            <p:cNvSpPr/>
            <p:nvPr/>
          </p:nvSpPr>
          <p:spPr>
            <a:xfrm flipH="1">
              <a:off x="9033872"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0" name="Google Shape;3340;p65"/>
            <p:cNvSpPr/>
            <p:nvPr/>
          </p:nvSpPr>
          <p:spPr>
            <a:xfrm>
              <a:off x="85981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1" name="Google Shape;3341;p65"/>
            <p:cNvSpPr/>
            <p:nvPr/>
          </p:nvSpPr>
          <p:spPr>
            <a:xfrm flipH="1">
              <a:off x="8705243"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2" name="Google Shape;3342;p65"/>
            <p:cNvSpPr/>
            <p:nvPr/>
          </p:nvSpPr>
          <p:spPr>
            <a:xfrm>
              <a:off x="826952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3" name="Google Shape;3343;p65"/>
            <p:cNvSpPr/>
            <p:nvPr/>
          </p:nvSpPr>
          <p:spPr>
            <a:xfrm>
              <a:off x="794337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4" name="Google Shape;3344;p65"/>
            <p:cNvSpPr/>
            <p:nvPr/>
          </p:nvSpPr>
          <p:spPr>
            <a:xfrm flipH="1">
              <a:off x="8376614"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5" name="Google Shape;3345;p65"/>
            <p:cNvSpPr/>
            <p:nvPr/>
          </p:nvSpPr>
          <p:spPr>
            <a:xfrm flipH="1">
              <a:off x="8050474"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6" name="Google Shape;3346;p65"/>
            <p:cNvSpPr/>
            <p:nvPr/>
          </p:nvSpPr>
          <p:spPr>
            <a:xfrm>
              <a:off x="7614751"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7" name="Google Shape;3347;p65"/>
            <p:cNvSpPr/>
            <p:nvPr/>
          </p:nvSpPr>
          <p:spPr>
            <a:xfrm>
              <a:off x="72886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8" name="Google Shape;3348;p65"/>
            <p:cNvSpPr/>
            <p:nvPr/>
          </p:nvSpPr>
          <p:spPr>
            <a:xfrm flipH="1">
              <a:off x="7721846"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49" name="Google Shape;3349;p65"/>
            <p:cNvSpPr/>
            <p:nvPr/>
          </p:nvSpPr>
          <p:spPr>
            <a:xfrm flipH="1">
              <a:off x="7395705"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0" name="Google Shape;3350;p65"/>
            <p:cNvSpPr/>
            <p:nvPr/>
          </p:nvSpPr>
          <p:spPr>
            <a:xfrm>
              <a:off x="695998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1" name="Google Shape;3351;p65"/>
            <p:cNvSpPr/>
            <p:nvPr/>
          </p:nvSpPr>
          <p:spPr>
            <a:xfrm>
              <a:off x="663384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2" name="Google Shape;3352;p65"/>
            <p:cNvSpPr/>
            <p:nvPr/>
          </p:nvSpPr>
          <p:spPr>
            <a:xfrm flipH="1">
              <a:off x="7067077"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3" name="Google Shape;3353;p65"/>
            <p:cNvSpPr/>
            <p:nvPr/>
          </p:nvSpPr>
          <p:spPr>
            <a:xfrm flipH="1">
              <a:off x="6740936"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4" name="Google Shape;3354;p65"/>
            <p:cNvSpPr/>
            <p:nvPr/>
          </p:nvSpPr>
          <p:spPr>
            <a:xfrm>
              <a:off x="630521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5" name="Google Shape;3355;p65"/>
            <p:cNvSpPr/>
            <p:nvPr/>
          </p:nvSpPr>
          <p:spPr>
            <a:xfrm>
              <a:off x="59790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6" name="Google Shape;3356;p65"/>
            <p:cNvSpPr/>
            <p:nvPr/>
          </p:nvSpPr>
          <p:spPr>
            <a:xfrm flipH="1">
              <a:off x="6412308"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7" name="Google Shape;3357;p65"/>
            <p:cNvSpPr/>
            <p:nvPr/>
          </p:nvSpPr>
          <p:spPr>
            <a:xfrm flipH="1">
              <a:off x="6086167"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8" name="Google Shape;3358;p65"/>
            <p:cNvSpPr/>
            <p:nvPr/>
          </p:nvSpPr>
          <p:spPr>
            <a:xfrm>
              <a:off x="565044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59" name="Google Shape;3359;p65"/>
            <p:cNvSpPr/>
            <p:nvPr/>
          </p:nvSpPr>
          <p:spPr>
            <a:xfrm>
              <a:off x="53243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0" name="Google Shape;3360;p65"/>
            <p:cNvSpPr/>
            <p:nvPr/>
          </p:nvSpPr>
          <p:spPr>
            <a:xfrm flipH="1">
              <a:off x="575753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1" name="Google Shape;3361;p65"/>
            <p:cNvSpPr/>
            <p:nvPr/>
          </p:nvSpPr>
          <p:spPr>
            <a:xfrm flipH="1">
              <a:off x="5431399" y="513623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2" name="Google Shape;3362;p65"/>
            <p:cNvSpPr/>
            <p:nvPr/>
          </p:nvSpPr>
          <p:spPr>
            <a:xfrm>
              <a:off x="49956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3" name="Google Shape;3363;p65"/>
            <p:cNvSpPr/>
            <p:nvPr/>
          </p:nvSpPr>
          <p:spPr>
            <a:xfrm flipH="1">
              <a:off x="5102769" y="513623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4" name="Google Shape;3364;p65"/>
            <p:cNvSpPr/>
            <p:nvPr/>
          </p:nvSpPr>
          <p:spPr>
            <a:xfrm>
              <a:off x="466704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5" name="Google Shape;3365;p65"/>
            <p:cNvSpPr/>
            <p:nvPr/>
          </p:nvSpPr>
          <p:spPr>
            <a:xfrm>
              <a:off x="4340907"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6" name="Google Shape;3366;p65"/>
            <p:cNvSpPr/>
            <p:nvPr/>
          </p:nvSpPr>
          <p:spPr>
            <a:xfrm flipH="1">
              <a:off x="4774142"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7" name="Google Shape;3367;p65"/>
            <p:cNvSpPr/>
            <p:nvPr/>
          </p:nvSpPr>
          <p:spPr>
            <a:xfrm flipH="1">
              <a:off x="444800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8" name="Google Shape;3368;p65"/>
            <p:cNvSpPr/>
            <p:nvPr/>
          </p:nvSpPr>
          <p:spPr>
            <a:xfrm>
              <a:off x="401227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69" name="Google Shape;3369;p65"/>
            <p:cNvSpPr/>
            <p:nvPr/>
          </p:nvSpPr>
          <p:spPr>
            <a:xfrm>
              <a:off x="3686138"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0" name="Google Shape;3370;p65"/>
            <p:cNvSpPr/>
            <p:nvPr/>
          </p:nvSpPr>
          <p:spPr>
            <a:xfrm flipH="1">
              <a:off x="4119373"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1" name="Google Shape;3371;p65"/>
            <p:cNvSpPr/>
            <p:nvPr/>
          </p:nvSpPr>
          <p:spPr>
            <a:xfrm flipH="1">
              <a:off x="3793231"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2" name="Google Shape;3372;p65"/>
            <p:cNvSpPr/>
            <p:nvPr/>
          </p:nvSpPr>
          <p:spPr>
            <a:xfrm>
              <a:off x="335751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3" name="Google Shape;3373;p65"/>
            <p:cNvSpPr/>
            <p:nvPr/>
          </p:nvSpPr>
          <p:spPr>
            <a:xfrm>
              <a:off x="303136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4" name="Google Shape;3374;p65"/>
            <p:cNvSpPr/>
            <p:nvPr/>
          </p:nvSpPr>
          <p:spPr>
            <a:xfrm flipH="1">
              <a:off x="3464604"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5" name="Google Shape;3375;p65"/>
            <p:cNvSpPr/>
            <p:nvPr/>
          </p:nvSpPr>
          <p:spPr>
            <a:xfrm flipH="1">
              <a:off x="313846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6" name="Google Shape;3376;p65"/>
            <p:cNvSpPr/>
            <p:nvPr/>
          </p:nvSpPr>
          <p:spPr>
            <a:xfrm>
              <a:off x="270274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7" name="Google Shape;3377;p65"/>
            <p:cNvSpPr/>
            <p:nvPr/>
          </p:nvSpPr>
          <p:spPr>
            <a:xfrm>
              <a:off x="2376599"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8" name="Google Shape;3378;p65"/>
            <p:cNvSpPr/>
            <p:nvPr/>
          </p:nvSpPr>
          <p:spPr>
            <a:xfrm flipH="1">
              <a:off x="280983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79" name="Google Shape;3379;p65"/>
            <p:cNvSpPr/>
            <p:nvPr/>
          </p:nvSpPr>
          <p:spPr>
            <a:xfrm flipH="1">
              <a:off x="2483694"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0" name="Google Shape;3380;p65"/>
            <p:cNvSpPr/>
            <p:nvPr/>
          </p:nvSpPr>
          <p:spPr>
            <a:xfrm>
              <a:off x="2047972"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1" name="Google Shape;3381;p65"/>
            <p:cNvSpPr/>
            <p:nvPr/>
          </p:nvSpPr>
          <p:spPr>
            <a:xfrm>
              <a:off x="1721830"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2" name="Google Shape;3382;p65"/>
            <p:cNvSpPr/>
            <p:nvPr/>
          </p:nvSpPr>
          <p:spPr>
            <a:xfrm flipH="1">
              <a:off x="2155066"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3" name="Google Shape;3383;p65"/>
            <p:cNvSpPr/>
            <p:nvPr/>
          </p:nvSpPr>
          <p:spPr>
            <a:xfrm flipH="1">
              <a:off x="1828926"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4" name="Google Shape;3384;p65"/>
            <p:cNvSpPr/>
            <p:nvPr/>
          </p:nvSpPr>
          <p:spPr>
            <a:xfrm>
              <a:off x="139320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5" name="Google Shape;3385;p65"/>
            <p:cNvSpPr/>
            <p:nvPr/>
          </p:nvSpPr>
          <p:spPr>
            <a:xfrm flipH="1">
              <a:off x="1500297"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6" name="Google Shape;3386;p65"/>
            <p:cNvSpPr/>
            <p:nvPr/>
          </p:nvSpPr>
          <p:spPr>
            <a:xfrm>
              <a:off x="106457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7" name="Google Shape;3387;p65"/>
            <p:cNvSpPr/>
            <p:nvPr/>
          </p:nvSpPr>
          <p:spPr>
            <a:xfrm>
              <a:off x="738433"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8" name="Google Shape;3388;p65"/>
            <p:cNvSpPr/>
            <p:nvPr/>
          </p:nvSpPr>
          <p:spPr>
            <a:xfrm flipH="1">
              <a:off x="1171668"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89" name="Google Shape;3389;p65"/>
            <p:cNvSpPr/>
            <p:nvPr/>
          </p:nvSpPr>
          <p:spPr>
            <a:xfrm flipH="1">
              <a:off x="84552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0" name="Google Shape;3390;p65"/>
            <p:cNvSpPr/>
            <p:nvPr/>
          </p:nvSpPr>
          <p:spPr>
            <a:xfrm>
              <a:off x="409805"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1" name="Google Shape;3391;p65"/>
            <p:cNvSpPr/>
            <p:nvPr/>
          </p:nvSpPr>
          <p:spPr>
            <a:xfrm>
              <a:off x="83664" y="513996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2" name="Google Shape;3392;p65"/>
            <p:cNvSpPr/>
            <p:nvPr/>
          </p:nvSpPr>
          <p:spPr>
            <a:xfrm flipH="1">
              <a:off x="516899" y="513623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3" name="Google Shape;3393;p65"/>
            <p:cNvSpPr/>
            <p:nvPr/>
          </p:nvSpPr>
          <p:spPr>
            <a:xfrm flipH="1">
              <a:off x="190758" y="513623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394" name="Google Shape;3394;p65"/>
          <p:cNvGrpSpPr/>
          <p:nvPr/>
        </p:nvGrpSpPr>
        <p:grpSpPr>
          <a:xfrm>
            <a:off x="62748" y="4109613"/>
            <a:ext cx="9007398" cy="132478"/>
            <a:chOff x="83663" y="5434010"/>
            <a:chExt cx="12009864" cy="176637"/>
          </a:xfrm>
        </p:grpSpPr>
        <p:sp>
          <p:nvSpPr>
            <p:cNvPr id="3395" name="Google Shape;3395;p65"/>
            <p:cNvSpPr/>
            <p:nvPr/>
          </p:nvSpPr>
          <p:spPr>
            <a:xfrm>
              <a:off x="521720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6" name="Google Shape;3396;p65"/>
            <p:cNvSpPr/>
            <p:nvPr/>
          </p:nvSpPr>
          <p:spPr>
            <a:xfrm>
              <a:off x="554334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7" name="Google Shape;3397;p65"/>
            <p:cNvSpPr/>
            <p:nvPr/>
          </p:nvSpPr>
          <p:spPr>
            <a:xfrm>
              <a:off x="499567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8" name="Google Shape;3398;p65"/>
            <p:cNvSpPr/>
            <p:nvPr/>
          </p:nvSpPr>
          <p:spPr>
            <a:xfrm>
              <a:off x="532430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399" name="Google Shape;3399;p65"/>
            <p:cNvSpPr/>
            <p:nvPr/>
          </p:nvSpPr>
          <p:spPr>
            <a:xfrm>
              <a:off x="587197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0" name="Google Shape;3400;p65"/>
            <p:cNvSpPr/>
            <p:nvPr/>
          </p:nvSpPr>
          <p:spPr>
            <a:xfrm>
              <a:off x="6198118"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1" name="Google Shape;3401;p65"/>
            <p:cNvSpPr/>
            <p:nvPr/>
          </p:nvSpPr>
          <p:spPr>
            <a:xfrm>
              <a:off x="5650444"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2" name="Google Shape;3402;p65"/>
            <p:cNvSpPr/>
            <p:nvPr/>
          </p:nvSpPr>
          <p:spPr>
            <a:xfrm>
              <a:off x="597907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3" name="Google Shape;3403;p65"/>
            <p:cNvSpPr/>
            <p:nvPr/>
          </p:nvSpPr>
          <p:spPr>
            <a:xfrm>
              <a:off x="652674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4" name="Google Shape;3404;p65"/>
            <p:cNvSpPr/>
            <p:nvPr/>
          </p:nvSpPr>
          <p:spPr>
            <a:xfrm>
              <a:off x="685288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5" name="Google Shape;3405;p65"/>
            <p:cNvSpPr/>
            <p:nvPr/>
          </p:nvSpPr>
          <p:spPr>
            <a:xfrm>
              <a:off x="630521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6" name="Google Shape;3406;p65"/>
            <p:cNvSpPr/>
            <p:nvPr/>
          </p:nvSpPr>
          <p:spPr>
            <a:xfrm>
              <a:off x="6633841"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7" name="Google Shape;3407;p65"/>
            <p:cNvSpPr/>
            <p:nvPr/>
          </p:nvSpPr>
          <p:spPr>
            <a:xfrm>
              <a:off x="718151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8" name="Google Shape;3408;p65"/>
            <p:cNvSpPr/>
            <p:nvPr/>
          </p:nvSpPr>
          <p:spPr>
            <a:xfrm>
              <a:off x="7507656"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09" name="Google Shape;3409;p65"/>
            <p:cNvSpPr/>
            <p:nvPr/>
          </p:nvSpPr>
          <p:spPr>
            <a:xfrm>
              <a:off x="6959982"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0" name="Google Shape;3410;p65"/>
            <p:cNvSpPr/>
            <p:nvPr/>
          </p:nvSpPr>
          <p:spPr>
            <a:xfrm>
              <a:off x="7288610"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1" name="Google Shape;3411;p65"/>
            <p:cNvSpPr/>
            <p:nvPr/>
          </p:nvSpPr>
          <p:spPr>
            <a:xfrm>
              <a:off x="783628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2" name="Google Shape;3412;p65"/>
            <p:cNvSpPr/>
            <p:nvPr/>
          </p:nvSpPr>
          <p:spPr>
            <a:xfrm>
              <a:off x="8162425"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3" name="Google Shape;3413;p65"/>
            <p:cNvSpPr/>
            <p:nvPr/>
          </p:nvSpPr>
          <p:spPr>
            <a:xfrm>
              <a:off x="7614751"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4" name="Google Shape;3414;p65"/>
            <p:cNvSpPr/>
            <p:nvPr/>
          </p:nvSpPr>
          <p:spPr>
            <a:xfrm>
              <a:off x="7943378"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5" name="Google Shape;3415;p65"/>
            <p:cNvSpPr/>
            <p:nvPr/>
          </p:nvSpPr>
          <p:spPr>
            <a:xfrm>
              <a:off x="8491054"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6" name="Google Shape;3416;p65"/>
            <p:cNvSpPr/>
            <p:nvPr/>
          </p:nvSpPr>
          <p:spPr>
            <a:xfrm>
              <a:off x="8269520"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7" name="Google Shape;3417;p65"/>
            <p:cNvSpPr/>
            <p:nvPr/>
          </p:nvSpPr>
          <p:spPr>
            <a:xfrm>
              <a:off x="881968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8" name="Google Shape;3418;p65"/>
            <p:cNvSpPr/>
            <p:nvPr/>
          </p:nvSpPr>
          <p:spPr>
            <a:xfrm>
              <a:off x="9145823"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19" name="Google Shape;3419;p65"/>
            <p:cNvSpPr/>
            <p:nvPr/>
          </p:nvSpPr>
          <p:spPr>
            <a:xfrm>
              <a:off x="859814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0" name="Google Shape;3420;p65"/>
            <p:cNvSpPr/>
            <p:nvPr/>
          </p:nvSpPr>
          <p:spPr>
            <a:xfrm>
              <a:off x="892677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1" name="Google Shape;3421;p65"/>
            <p:cNvSpPr/>
            <p:nvPr/>
          </p:nvSpPr>
          <p:spPr>
            <a:xfrm>
              <a:off x="9474451"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2" name="Google Shape;3422;p65"/>
            <p:cNvSpPr/>
            <p:nvPr/>
          </p:nvSpPr>
          <p:spPr>
            <a:xfrm>
              <a:off x="9800592"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3" name="Google Shape;3423;p65"/>
            <p:cNvSpPr/>
            <p:nvPr/>
          </p:nvSpPr>
          <p:spPr>
            <a:xfrm>
              <a:off x="9252918"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4" name="Google Shape;3424;p65"/>
            <p:cNvSpPr/>
            <p:nvPr/>
          </p:nvSpPr>
          <p:spPr>
            <a:xfrm>
              <a:off x="9581546"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5" name="Google Shape;3425;p65"/>
            <p:cNvSpPr/>
            <p:nvPr/>
          </p:nvSpPr>
          <p:spPr>
            <a:xfrm>
              <a:off x="1012922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6" name="Google Shape;3426;p65"/>
            <p:cNvSpPr/>
            <p:nvPr/>
          </p:nvSpPr>
          <p:spPr>
            <a:xfrm>
              <a:off x="1045536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7" name="Google Shape;3427;p65"/>
            <p:cNvSpPr/>
            <p:nvPr/>
          </p:nvSpPr>
          <p:spPr>
            <a:xfrm>
              <a:off x="9907686"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8" name="Google Shape;3428;p65"/>
            <p:cNvSpPr/>
            <p:nvPr/>
          </p:nvSpPr>
          <p:spPr>
            <a:xfrm>
              <a:off x="10236314"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29" name="Google Shape;3429;p65"/>
            <p:cNvSpPr/>
            <p:nvPr/>
          </p:nvSpPr>
          <p:spPr>
            <a:xfrm>
              <a:off x="1078398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0" name="Google Shape;3430;p65"/>
            <p:cNvSpPr/>
            <p:nvPr/>
          </p:nvSpPr>
          <p:spPr>
            <a:xfrm>
              <a:off x="11110130"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1" name="Google Shape;3431;p65"/>
            <p:cNvSpPr/>
            <p:nvPr/>
          </p:nvSpPr>
          <p:spPr>
            <a:xfrm>
              <a:off x="1056245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2" name="Google Shape;3432;p65"/>
            <p:cNvSpPr/>
            <p:nvPr/>
          </p:nvSpPr>
          <p:spPr>
            <a:xfrm>
              <a:off x="10891083"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3" name="Google Shape;3433;p65"/>
            <p:cNvSpPr/>
            <p:nvPr/>
          </p:nvSpPr>
          <p:spPr>
            <a:xfrm>
              <a:off x="1143875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4" name="Google Shape;3434;p65"/>
            <p:cNvSpPr/>
            <p:nvPr/>
          </p:nvSpPr>
          <p:spPr>
            <a:xfrm>
              <a:off x="11764899"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5" name="Google Shape;3435;p65"/>
            <p:cNvSpPr/>
            <p:nvPr/>
          </p:nvSpPr>
          <p:spPr>
            <a:xfrm>
              <a:off x="11217225"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6" name="Google Shape;3436;p65"/>
            <p:cNvSpPr/>
            <p:nvPr/>
          </p:nvSpPr>
          <p:spPr>
            <a:xfrm>
              <a:off x="11545852" y="543401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7" name="Google Shape;3437;p65"/>
            <p:cNvSpPr/>
            <p:nvPr/>
          </p:nvSpPr>
          <p:spPr>
            <a:xfrm>
              <a:off x="12093527" y="543774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8" name="Google Shape;3438;p65"/>
            <p:cNvSpPr/>
            <p:nvPr/>
          </p:nvSpPr>
          <p:spPr>
            <a:xfrm>
              <a:off x="11871993" y="543401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39" name="Google Shape;3439;p65"/>
            <p:cNvSpPr/>
            <p:nvPr/>
          </p:nvSpPr>
          <p:spPr>
            <a:xfrm>
              <a:off x="302710"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0" name="Google Shape;3440;p65"/>
            <p:cNvSpPr/>
            <p:nvPr/>
          </p:nvSpPr>
          <p:spPr>
            <a:xfrm>
              <a:off x="83663"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1" name="Google Shape;3441;p65"/>
            <p:cNvSpPr/>
            <p:nvPr/>
          </p:nvSpPr>
          <p:spPr>
            <a:xfrm>
              <a:off x="63133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2" name="Google Shape;3442;p65"/>
            <p:cNvSpPr/>
            <p:nvPr/>
          </p:nvSpPr>
          <p:spPr>
            <a:xfrm>
              <a:off x="957479"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3" name="Google Shape;3443;p65"/>
            <p:cNvSpPr/>
            <p:nvPr/>
          </p:nvSpPr>
          <p:spPr>
            <a:xfrm>
              <a:off x="409806"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4" name="Google Shape;3444;p65"/>
            <p:cNvSpPr/>
            <p:nvPr/>
          </p:nvSpPr>
          <p:spPr>
            <a:xfrm>
              <a:off x="738432"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5" name="Google Shape;3445;p65"/>
            <p:cNvSpPr/>
            <p:nvPr/>
          </p:nvSpPr>
          <p:spPr>
            <a:xfrm>
              <a:off x="128610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6" name="Google Shape;3446;p65"/>
            <p:cNvSpPr/>
            <p:nvPr/>
          </p:nvSpPr>
          <p:spPr>
            <a:xfrm>
              <a:off x="1064574"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7" name="Google Shape;3447;p65"/>
            <p:cNvSpPr/>
            <p:nvPr/>
          </p:nvSpPr>
          <p:spPr>
            <a:xfrm>
              <a:off x="161473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8" name="Google Shape;3448;p65"/>
            <p:cNvSpPr/>
            <p:nvPr/>
          </p:nvSpPr>
          <p:spPr>
            <a:xfrm>
              <a:off x="1940877"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49" name="Google Shape;3449;p65"/>
            <p:cNvSpPr/>
            <p:nvPr/>
          </p:nvSpPr>
          <p:spPr>
            <a:xfrm>
              <a:off x="1393203"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0" name="Google Shape;3450;p65"/>
            <p:cNvSpPr/>
            <p:nvPr/>
          </p:nvSpPr>
          <p:spPr>
            <a:xfrm>
              <a:off x="172182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1" name="Google Shape;3451;p65"/>
            <p:cNvSpPr/>
            <p:nvPr/>
          </p:nvSpPr>
          <p:spPr>
            <a:xfrm>
              <a:off x="226950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2" name="Google Shape;3452;p65"/>
            <p:cNvSpPr/>
            <p:nvPr/>
          </p:nvSpPr>
          <p:spPr>
            <a:xfrm>
              <a:off x="2595646"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3" name="Google Shape;3453;p65"/>
            <p:cNvSpPr/>
            <p:nvPr/>
          </p:nvSpPr>
          <p:spPr>
            <a:xfrm>
              <a:off x="2047971"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4" name="Google Shape;3454;p65"/>
            <p:cNvSpPr/>
            <p:nvPr/>
          </p:nvSpPr>
          <p:spPr>
            <a:xfrm>
              <a:off x="2376599"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5" name="Google Shape;3455;p65"/>
            <p:cNvSpPr/>
            <p:nvPr/>
          </p:nvSpPr>
          <p:spPr>
            <a:xfrm>
              <a:off x="2924274"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6" name="Google Shape;3456;p65"/>
            <p:cNvSpPr/>
            <p:nvPr/>
          </p:nvSpPr>
          <p:spPr>
            <a:xfrm>
              <a:off x="3250415"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7" name="Google Shape;3457;p65"/>
            <p:cNvSpPr/>
            <p:nvPr/>
          </p:nvSpPr>
          <p:spPr>
            <a:xfrm>
              <a:off x="2702740"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8" name="Google Shape;3458;p65"/>
            <p:cNvSpPr/>
            <p:nvPr/>
          </p:nvSpPr>
          <p:spPr>
            <a:xfrm>
              <a:off x="3031368"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59" name="Google Shape;3459;p65"/>
            <p:cNvSpPr/>
            <p:nvPr/>
          </p:nvSpPr>
          <p:spPr>
            <a:xfrm>
              <a:off x="3579042"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0" name="Google Shape;3460;p65"/>
            <p:cNvSpPr/>
            <p:nvPr/>
          </p:nvSpPr>
          <p:spPr>
            <a:xfrm>
              <a:off x="390518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1" name="Google Shape;3461;p65"/>
            <p:cNvSpPr/>
            <p:nvPr/>
          </p:nvSpPr>
          <p:spPr>
            <a:xfrm>
              <a:off x="335750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2" name="Google Shape;3462;p65"/>
            <p:cNvSpPr/>
            <p:nvPr/>
          </p:nvSpPr>
          <p:spPr>
            <a:xfrm>
              <a:off x="3686137"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3" name="Google Shape;3463;p65"/>
            <p:cNvSpPr/>
            <p:nvPr/>
          </p:nvSpPr>
          <p:spPr>
            <a:xfrm>
              <a:off x="423381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4" name="Google Shape;3464;p65"/>
            <p:cNvSpPr/>
            <p:nvPr/>
          </p:nvSpPr>
          <p:spPr>
            <a:xfrm>
              <a:off x="4559953"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5" name="Google Shape;3465;p65"/>
            <p:cNvSpPr/>
            <p:nvPr/>
          </p:nvSpPr>
          <p:spPr>
            <a:xfrm>
              <a:off x="4012279"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6" name="Google Shape;3466;p65"/>
            <p:cNvSpPr/>
            <p:nvPr/>
          </p:nvSpPr>
          <p:spPr>
            <a:xfrm>
              <a:off x="4340906" y="5434010"/>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7" name="Google Shape;3467;p65"/>
            <p:cNvSpPr/>
            <p:nvPr/>
          </p:nvSpPr>
          <p:spPr>
            <a:xfrm>
              <a:off x="4888581" y="5437740"/>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68" name="Google Shape;3468;p65"/>
            <p:cNvSpPr/>
            <p:nvPr/>
          </p:nvSpPr>
          <p:spPr>
            <a:xfrm>
              <a:off x="4667048" y="5434010"/>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469" name="Google Shape;3469;p65"/>
          <p:cNvGrpSpPr/>
          <p:nvPr/>
        </p:nvGrpSpPr>
        <p:grpSpPr>
          <a:xfrm>
            <a:off x="62749" y="4323389"/>
            <a:ext cx="9007398" cy="132478"/>
            <a:chOff x="83664" y="5724319"/>
            <a:chExt cx="12009863" cy="176637"/>
          </a:xfrm>
        </p:grpSpPr>
        <p:sp>
          <p:nvSpPr>
            <p:cNvPr id="3470" name="Google Shape;3470;p65"/>
            <p:cNvSpPr/>
            <p:nvPr/>
          </p:nvSpPr>
          <p:spPr>
            <a:xfrm>
              <a:off x="1187199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1" name="Google Shape;3471;p65"/>
            <p:cNvSpPr/>
            <p:nvPr/>
          </p:nvSpPr>
          <p:spPr>
            <a:xfrm>
              <a:off x="1154585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2" name="Google Shape;3472;p65"/>
            <p:cNvSpPr/>
            <p:nvPr/>
          </p:nvSpPr>
          <p:spPr>
            <a:xfrm flipH="1">
              <a:off x="1197908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3" name="Google Shape;3473;p65"/>
            <p:cNvSpPr/>
            <p:nvPr/>
          </p:nvSpPr>
          <p:spPr>
            <a:xfrm flipH="1">
              <a:off x="1165294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4" name="Google Shape;3474;p65"/>
            <p:cNvSpPr/>
            <p:nvPr/>
          </p:nvSpPr>
          <p:spPr>
            <a:xfrm>
              <a:off x="1121722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5" name="Google Shape;3475;p65"/>
            <p:cNvSpPr/>
            <p:nvPr/>
          </p:nvSpPr>
          <p:spPr>
            <a:xfrm>
              <a:off x="1089108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6" name="Google Shape;3476;p65"/>
            <p:cNvSpPr/>
            <p:nvPr/>
          </p:nvSpPr>
          <p:spPr>
            <a:xfrm flipH="1">
              <a:off x="1132431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7" name="Google Shape;3477;p65"/>
            <p:cNvSpPr/>
            <p:nvPr/>
          </p:nvSpPr>
          <p:spPr>
            <a:xfrm flipH="1">
              <a:off x="10998178"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8" name="Google Shape;3478;p65"/>
            <p:cNvSpPr/>
            <p:nvPr/>
          </p:nvSpPr>
          <p:spPr>
            <a:xfrm>
              <a:off x="1056245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79" name="Google Shape;3479;p65"/>
            <p:cNvSpPr/>
            <p:nvPr/>
          </p:nvSpPr>
          <p:spPr>
            <a:xfrm>
              <a:off x="1023631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0" name="Google Shape;3480;p65"/>
            <p:cNvSpPr/>
            <p:nvPr/>
          </p:nvSpPr>
          <p:spPr>
            <a:xfrm flipH="1">
              <a:off x="10669550"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1" name="Google Shape;3481;p65"/>
            <p:cNvSpPr/>
            <p:nvPr/>
          </p:nvSpPr>
          <p:spPr>
            <a:xfrm flipH="1">
              <a:off x="10343410"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2" name="Google Shape;3482;p65"/>
            <p:cNvSpPr/>
            <p:nvPr/>
          </p:nvSpPr>
          <p:spPr>
            <a:xfrm>
              <a:off x="990768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3" name="Google Shape;3483;p65"/>
            <p:cNvSpPr/>
            <p:nvPr/>
          </p:nvSpPr>
          <p:spPr>
            <a:xfrm>
              <a:off x="9581546"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4" name="Google Shape;3484;p65"/>
            <p:cNvSpPr/>
            <p:nvPr/>
          </p:nvSpPr>
          <p:spPr>
            <a:xfrm flipH="1">
              <a:off x="1001478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5" name="Google Shape;3485;p65"/>
            <p:cNvSpPr/>
            <p:nvPr/>
          </p:nvSpPr>
          <p:spPr>
            <a:xfrm flipH="1">
              <a:off x="9688641"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6" name="Google Shape;3486;p65"/>
            <p:cNvSpPr/>
            <p:nvPr/>
          </p:nvSpPr>
          <p:spPr>
            <a:xfrm>
              <a:off x="925291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7" name="Google Shape;3487;p65"/>
            <p:cNvSpPr/>
            <p:nvPr/>
          </p:nvSpPr>
          <p:spPr>
            <a:xfrm>
              <a:off x="892677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8" name="Google Shape;3488;p65"/>
            <p:cNvSpPr/>
            <p:nvPr/>
          </p:nvSpPr>
          <p:spPr>
            <a:xfrm flipH="1">
              <a:off x="9360012"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89" name="Google Shape;3489;p65"/>
            <p:cNvSpPr/>
            <p:nvPr/>
          </p:nvSpPr>
          <p:spPr>
            <a:xfrm flipH="1">
              <a:off x="9033872"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0" name="Google Shape;3490;p65"/>
            <p:cNvSpPr/>
            <p:nvPr/>
          </p:nvSpPr>
          <p:spPr>
            <a:xfrm>
              <a:off x="85981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1" name="Google Shape;3491;p65"/>
            <p:cNvSpPr/>
            <p:nvPr/>
          </p:nvSpPr>
          <p:spPr>
            <a:xfrm flipH="1">
              <a:off x="8705243"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2" name="Google Shape;3492;p65"/>
            <p:cNvSpPr/>
            <p:nvPr/>
          </p:nvSpPr>
          <p:spPr>
            <a:xfrm>
              <a:off x="826952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3" name="Google Shape;3493;p65"/>
            <p:cNvSpPr/>
            <p:nvPr/>
          </p:nvSpPr>
          <p:spPr>
            <a:xfrm>
              <a:off x="794337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4" name="Google Shape;3494;p65"/>
            <p:cNvSpPr/>
            <p:nvPr/>
          </p:nvSpPr>
          <p:spPr>
            <a:xfrm flipH="1">
              <a:off x="8376614"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5" name="Google Shape;3495;p65"/>
            <p:cNvSpPr/>
            <p:nvPr/>
          </p:nvSpPr>
          <p:spPr>
            <a:xfrm flipH="1">
              <a:off x="8050474"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6" name="Google Shape;3496;p65"/>
            <p:cNvSpPr/>
            <p:nvPr/>
          </p:nvSpPr>
          <p:spPr>
            <a:xfrm>
              <a:off x="7614751"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7" name="Google Shape;3497;p65"/>
            <p:cNvSpPr/>
            <p:nvPr/>
          </p:nvSpPr>
          <p:spPr>
            <a:xfrm>
              <a:off x="72886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8" name="Google Shape;3498;p65"/>
            <p:cNvSpPr/>
            <p:nvPr/>
          </p:nvSpPr>
          <p:spPr>
            <a:xfrm flipH="1">
              <a:off x="7721846"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499" name="Google Shape;3499;p65"/>
            <p:cNvSpPr/>
            <p:nvPr/>
          </p:nvSpPr>
          <p:spPr>
            <a:xfrm flipH="1">
              <a:off x="7395705"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0" name="Google Shape;3500;p65"/>
            <p:cNvSpPr/>
            <p:nvPr/>
          </p:nvSpPr>
          <p:spPr>
            <a:xfrm>
              <a:off x="695998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1" name="Google Shape;3501;p65"/>
            <p:cNvSpPr/>
            <p:nvPr/>
          </p:nvSpPr>
          <p:spPr>
            <a:xfrm>
              <a:off x="663384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2" name="Google Shape;3502;p65"/>
            <p:cNvSpPr/>
            <p:nvPr/>
          </p:nvSpPr>
          <p:spPr>
            <a:xfrm flipH="1">
              <a:off x="7067077"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3" name="Google Shape;3503;p65"/>
            <p:cNvSpPr/>
            <p:nvPr/>
          </p:nvSpPr>
          <p:spPr>
            <a:xfrm flipH="1">
              <a:off x="6740936"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4" name="Google Shape;3504;p65"/>
            <p:cNvSpPr/>
            <p:nvPr/>
          </p:nvSpPr>
          <p:spPr>
            <a:xfrm>
              <a:off x="630521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5" name="Google Shape;3505;p65"/>
            <p:cNvSpPr/>
            <p:nvPr/>
          </p:nvSpPr>
          <p:spPr>
            <a:xfrm>
              <a:off x="59790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6" name="Google Shape;3506;p65"/>
            <p:cNvSpPr/>
            <p:nvPr/>
          </p:nvSpPr>
          <p:spPr>
            <a:xfrm flipH="1">
              <a:off x="6412308"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7" name="Google Shape;3507;p65"/>
            <p:cNvSpPr/>
            <p:nvPr/>
          </p:nvSpPr>
          <p:spPr>
            <a:xfrm flipH="1">
              <a:off x="6086167"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8" name="Google Shape;3508;p65"/>
            <p:cNvSpPr/>
            <p:nvPr/>
          </p:nvSpPr>
          <p:spPr>
            <a:xfrm>
              <a:off x="565044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09" name="Google Shape;3509;p65"/>
            <p:cNvSpPr/>
            <p:nvPr/>
          </p:nvSpPr>
          <p:spPr>
            <a:xfrm>
              <a:off x="53243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0" name="Google Shape;3510;p65"/>
            <p:cNvSpPr/>
            <p:nvPr/>
          </p:nvSpPr>
          <p:spPr>
            <a:xfrm flipH="1">
              <a:off x="575753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1" name="Google Shape;3511;p65"/>
            <p:cNvSpPr/>
            <p:nvPr/>
          </p:nvSpPr>
          <p:spPr>
            <a:xfrm flipH="1">
              <a:off x="5431399" y="5724320"/>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2" name="Google Shape;3512;p65"/>
            <p:cNvSpPr/>
            <p:nvPr/>
          </p:nvSpPr>
          <p:spPr>
            <a:xfrm>
              <a:off x="49956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3" name="Google Shape;3513;p65"/>
            <p:cNvSpPr/>
            <p:nvPr/>
          </p:nvSpPr>
          <p:spPr>
            <a:xfrm flipH="1">
              <a:off x="5102769" y="5724320"/>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4" name="Google Shape;3514;p65"/>
            <p:cNvSpPr/>
            <p:nvPr/>
          </p:nvSpPr>
          <p:spPr>
            <a:xfrm>
              <a:off x="466704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5" name="Google Shape;3515;p65"/>
            <p:cNvSpPr/>
            <p:nvPr/>
          </p:nvSpPr>
          <p:spPr>
            <a:xfrm>
              <a:off x="4340907"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6" name="Google Shape;3516;p65"/>
            <p:cNvSpPr/>
            <p:nvPr/>
          </p:nvSpPr>
          <p:spPr>
            <a:xfrm flipH="1">
              <a:off x="4774142"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7" name="Google Shape;3517;p65"/>
            <p:cNvSpPr/>
            <p:nvPr/>
          </p:nvSpPr>
          <p:spPr>
            <a:xfrm flipH="1">
              <a:off x="444800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8" name="Google Shape;3518;p65"/>
            <p:cNvSpPr/>
            <p:nvPr/>
          </p:nvSpPr>
          <p:spPr>
            <a:xfrm>
              <a:off x="401227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19" name="Google Shape;3519;p65"/>
            <p:cNvSpPr/>
            <p:nvPr/>
          </p:nvSpPr>
          <p:spPr>
            <a:xfrm>
              <a:off x="3686138"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0" name="Google Shape;3520;p65"/>
            <p:cNvSpPr/>
            <p:nvPr/>
          </p:nvSpPr>
          <p:spPr>
            <a:xfrm flipH="1">
              <a:off x="4119373"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1" name="Google Shape;3521;p65"/>
            <p:cNvSpPr/>
            <p:nvPr/>
          </p:nvSpPr>
          <p:spPr>
            <a:xfrm flipH="1">
              <a:off x="3793231"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2" name="Google Shape;3522;p65"/>
            <p:cNvSpPr/>
            <p:nvPr/>
          </p:nvSpPr>
          <p:spPr>
            <a:xfrm>
              <a:off x="335751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3" name="Google Shape;3523;p65"/>
            <p:cNvSpPr/>
            <p:nvPr/>
          </p:nvSpPr>
          <p:spPr>
            <a:xfrm>
              <a:off x="303136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4" name="Google Shape;3524;p65"/>
            <p:cNvSpPr/>
            <p:nvPr/>
          </p:nvSpPr>
          <p:spPr>
            <a:xfrm flipH="1">
              <a:off x="3464604"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5" name="Google Shape;3525;p65"/>
            <p:cNvSpPr/>
            <p:nvPr/>
          </p:nvSpPr>
          <p:spPr>
            <a:xfrm flipH="1">
              <a:off x="313846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6" name="Google Shape;3526;p65"/>
            <p:cNvSpPr/>
            <p:nvPr/>
          </p:nvSpPr>
          <p:spPr>
            <a:xfrm>
              <a:off x="270274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7" name="Google Shape;3527;p65"/>
            <p:cNvSpPr/>
            <p:nvPr/>
          </p:nvSpPr>
          <p:spPr>
            <a:xfrm>
              <a:off x="2376599"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8" name="Google Shape;3528;p65"/>
            <p:cNvSpPr/>
            <p:nvPr/>
          </p:nvSpPr>
          <p:spPr>
            <a:xfrm flipH="1">
              <a:off x="280983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29" name="Google Shape;3529;p65"/>
            <p:cNvSpPr/>
            <p:nvPr/>
          </p:nvSpPr>
          <p:spPr>
            <a:xfrm flipH="1">
              <a:off x="2483694"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0" name="Google Shape;3530;p65"/>
            <p:cNvSpPr/>
            <p:nvPr/>
          </p:nvSpPr>
          <p:spPr>
            <a:xfrm>
              <a:off x="2047972"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1" name="Google Shape;3531;p65"/>
            <p:cNvSpPr/>
            <p:nvPr/>
          </p:nvSpPr>
          <p:spPr>
            <a:xfrm>
              <a:off x="1721830"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2" name="Google Shape;3532;p65"/>
            <p:cNvSpPr/>
            <p:nvPr/>
          </p:nvSpPr>
          <p:spPr>
            <a:xfrm flipH="1">
              <a:off x="2155066"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3" name="Google Shape;3533;p65"/>
            <p:cNvSpPr/>
            <p:nvPr/>
          </p:nvSpPr>
          <p:spPr>
            <a:xfrm flipH="1">
              <a:off x="1828926"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4" name="Google Shape;3534;p65"/>
            <p:cNvSpPr/>
            <p:nvPr/>
          </p:nvSpPr>
          <p:spPr>
            <a:xfrm>
              <a:off x="139320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5" name="Google Shape;3535;p65"/>
            <p:cNvSpPr/>
            <p:nvPr/>
          </p:nvSpPr>
          <p:spPr>
            <a:xfrm flipH="1">
              <a:off x="1500297"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6" name="Google Shape;3536;p65"/>
            <p:cNvSpPr/>
            <p:nvPr/>
          </p:nvSpPr>
          <p:spPr>
            <a:xfrm>
              <a:off x="106457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7" name="Google Shape;3537;p65"/>
            <p:cNvSpPr/>
            <p:nvPr/>
          </p:nvSpPr>
          <p:spPr>
            <a:xfrm>
              <a:off x="738433"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8" name="Google Shape;3538;p65"/>
            <p:cNvSpPr/>
            <p:nvPr/>
          </p:nvSpPr>
          <p:spPr>
            <a:xfrm flipH="1">
              <a:off x="1171668"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39" name="Google Shape;3539;p65"/>
            <p:cNvSpPr/>
            <p:nvPr/>
          </p:nvSpPr>
          <p:spPr>
            <a:xfrm flipH="1">
              <a:off x="84552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0" name="Google Shape;3540;p65"/>
            <p:cNvSpPr/>
            <p:nvPr/>
          </p:nvSpPr>
          <p:spPr>
            <a:xfrm>
              <a:off x="409805"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1" name="Google Shape;3541;p65"/>
            <p:cNvSpPr/>
            <p:nvPr/>
          </p:nvSpPr>
          <p:spPr>
            <a:xfrm>
              <a:off x="83664" y="5728051"/>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2" name="Google Shape;3542;p65"/>
            <p:cNvSpPr/>
            <p:nvPr/>
          </p:nvSpPr>
          <p:spPr>
            <a:xfrm flipH="1">
              <a:off x="516899" y="5724319"/>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3" name="Google Shape;3543;p65"/>
            <p:cNvSpPr/>
            <p:nvPr/>
          </p:nvSpPr>
          <p:spPr>
            <a:xfrm flipH="1">
              <a:off x="190758" y="5724319"/>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544" name="Google Shape;3544;p65"/>
          <p:cNvGrpSpPr/>
          <p:nvPr/>
        </p:nvGrpSpPr>
        <p:grpSpPr>
          <a:xfrm>
            <a:off x="62748" y="3254511"/>
            <a:ext cx="9007397" cy="132478"/>
            <a:chOff x="83663" y="4268156"/>
            <a:chExt cx="12009863" cy="176637"/>
          </a:xfrm>
        </p:grpSpPr>
        <p:sp>
          <p:nvSpPr>
            <p:cNvPr id="3545" name="Google Shape;3545;p65"/>
            <p:cNvSpPr/>
            <p:nvPr/>
          </p:nvSpPr>
          <p:spPr>
            <a:xfrm>
              <a:off x="30519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6" name="Google Shape;3546;p65"/>
            <p:cNvSpPr/>
            <p:nvPr/>
          </p:nvSpPr>
          <p:spPr>
            <a:xfrm>
              <a:off x="63133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7" name="Google Shape;3547;p65"/>
            <p:cNvSpPr/>
            <p:nvPr/>
          </p:nvSpPr>
          <p:spPr>
            <a:xfrm>
              <a:off x="8366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8" name="Google Shape;3548;p65"/>
            <p:cNvSpPr/>
            <p:nvPr/>
          </p:nvSpPr>
          <p:spPr>
            <a:xfrm>
              <a:off x="41229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49" name="Google Shape;3549;p65"/>
            <p:cNvSpPr/>
            <p:nvPr/>
          </p:nvSpPr>
          <p:spPr>
            <a:xfrm>
              <a:off x="95996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0" name="Google Shape;3550;p65"/>
            <p:cNvSpPr/>
            <p:nvPr/>
          </p:nvSpPr>
          <p:spPr>
            <a:xfrm>
              <a:off x="128610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1" name="Google Shape;3551;p65"/>
            <p:cNvSpPr/>
            <p:nvPr/>
          </p:nvSpPr>
          <p:spPr>
            <a:xfrm>
              <a:off x="73843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2" name="Google Shape;3552;p65"/>
            <p:cNvSpPr/>
            <p:nvPr/>
          </p:nvSpPr>
          <p:spPr>
            <a:xfrm>
              <a:off x="106706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3" name="Google Shape;3553;p65"/>
            <p:cNvSpPr/>
            <p:nvPr/>
          </p:nvSpPr>
          <p:spPr>
            <a:xfrm>
              <a:off x="161473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4" name="Google Shape;3554;p65"/>
            <p:cNvSpPr/>
            <p:nvPr/>
          </p:nvSpPr>
          <p:spPr>
            <a:xfrm>
              <a:off x="194087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5" name="Google Shape;3555;p65"/>
            <p:cNvSpPr/>
            <p:nvPr/>
          </p:nvSpPr>
          <p:spPr>
            <a:xfrm>
              <a:off x="139320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6" name="Google Shape;3556;p65"/>
            <p:cNvSpPr/>
            <p:nvPr/>
          </p:nvSpPr>
          <p:spPr>
            <a:xfrm>
              <a:off x="1721829"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7" name="Google Shape;3557;p65"/>
            <p:cNvSpPr/>
            <p:nvPr/>
          </p:nvSpPr>
          <p:spPr>
            <a:xfrm>
              <a:off x="226950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8" name="Google Shape;3558;p65"/>
            <p:cNvSpPr/>
            <p:nvPr/>
          </p:nvSpPr>
          <p:spPr>
            <a:xfrm>
              <a:off x="2595644"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59" name="Google Shape;3559;p65"/>
            <p:cNvSpPr/>
            <p:nvPr/>
          </p:nvSpPr>
          <p:spPr>
            <a:xfrm>
              <a:off x="204796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0" name="Google Shape;3560;p65"/>
            <p:cNvSpPr/>
            <p:nvPr/>
          </p:nvSpPr>
          <p:spPr>
            <a:xfrm>
              <a:off x="2376598"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1" name="Google Shape;3561;p65"/>
            <p:cNvSpPr/>
            <p:nvPr/>
          </p:nvSpPr>
          <p:spPr>
            <a:xfrm>
              <a:off x="292427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2" name="Google Shape;3562;p65"/>
            <p:cNvSpPr/>
            <p:nvPr/>
          </p:nvSpPr>
          <p:spPr>
            <a:xfrm>
              <a:off x="325041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3" name="Google Shape;3563;p65"/>
            <p:cNvSpPr/>
            <p:nvPr/>
          </p:nvSpPr>
          <p:spPr>
            <a:xfrm>
              <a:off x="2702739"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4" name="Google Shape;3564;p65"/>
            <p:cNvSpPr/>
            <p:nvPr/>
          </p:nvSpPr>
          <p:spPr>
            <a:xfrm>
              <a:off x="3031366"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5" name="Google Shape;3565;p65"/>
            <p:cNvSpPr/>
            <p:nvPr/>
          </p:nvSpPr>
          <p:spPr>
            <a:xfrm>
              <a:off x="35790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6" name="Google Shape;3566;p65"/>
            <p:cNvSpPr/>
            <p:nvPr/>
          </p:nvSpPr>
          <p:spPr>
            <a:xfrm>
              <a:off x="3357508"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7" name="Google Shape;3567;p65"/>
            <p:cNvSpPr/>
            <p:nvPr/>
          </p:nvSpPr>
          <p:spPr>
            <a:xfrm>
              <a:off x="390767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8" name="Google Shape;3568;p65"/>
            <p:cNvSpPr/>
            <p:nvPr/>
          </p:nvSpPr>
          <p:spPr>
            <a:xfrm>
              <a:off x="423381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69" name="Google Shape;3569;p65"/>
            <p:cNvSpPr/>
            <p:nvPr/>
          </p:nvSpPr>
          <p:spPr>
            <a:xfrm>
              <a:off x="3686136"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0" name="Google Shape;3570;p65"/>
            <p:cNvSpPr/>
            <p:nvPr/>
          </p:nvSpPr>
          <p:spPr>
            <a:xfrm>
              <a:off x="401476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1" name="Google Shape;3571;p65"/>
            <p:cNvSpPr/>
            <p:nvPr/>
          </p:nvSpPr>
          <p:spPr>
            <a:xfrm>
              <a:off x="4562439"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2" name="Google Shape;3572;p65"/>
            <p:cNvSpPr/>
            <p:nvPr/>
          </p:nvSpPr>
          <p:spPr>
            <a:xfrm>
              <a:off x="48885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3" name="Google Shape;3573;p65"/>
            <p:cNvSpPr/>
            <p:nvPr/>
          </p:nvSpPr>
          <p:spPr>
            <a:xfrm>
              <a:off x="4340905"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4" name="Google Shape;3574;p65"/>
            <p:cNvSpPr/>
            <p:nvPr/>
          </p:nvSpPr>
          <p:spPr>
            <a:xfrm>
              <a:off x="4669534"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5" name="Google Shape;3575;p65"/>
            <p:cNvSpPr/>
            <p:nvPr/>
          </p:nvSpPr>
          <p:spPr>
            <a:xfrm>
              <a:off x="521720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6" name="Google Shape;3576;p65"/>
            <p:cNvSpPr/>
            <p:nvPr/>
          </p:nvSpPr>
          <p:spPr>
            <a:xfrm>
              <a:off x="554334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7" name="Google Shape;3577;p65"/>
            <p:cNvSpPr/>
            <p:nvPr/>
          </p:nvSpPr>
          <p:spPr>
            <a:xfrm>
              <a:off x="4995674"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8" name="Google Shape;3578;p65"/>
            <p:cNvSpPr/>
            <p:nvPr/>
          </p:nvSpPr>
          <p:spPr>
            <a:xfrm>
              <a:off x="5324302"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79" name="Google Shape;3579;p65"/>
            <p:cNvSpPr/>
            <p:nvPr/>
          </p:nvSpPr>
          <p:spPr>
            <a:xfrm>
              <a:off x="587197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0" name="Google Shape;3580;p65"/>
            <p:cNvSpPr/>
            <p:nvPr/>
          </p:nvSpPr>
          <p:spPr>
            <a:xfrm>
              <a:off x="61981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1" name="Google Shape;3581;p65"/>
            <p:cNvSpPr/>
            <p:nvPr/>
          </p:nvSpPr>
          <p:spPr>
            <a:xfrm>
              <a:off x="5650443"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2" name="Google Shape;3582;p65"/>
            <p:cNvSpPr/>
            <p:nvPr/>
          </p:nvSpPr>
          <p:spPr>
            <a:xfrm>
              <a:off x="5979071"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3" name="Google Shape;3583;p65"/>
            <p:cNvSpPr/>
            <p:nvPr/>
          </p:nvSpPr>
          <p:spPr>
            <a:xfrm>
              <a:off x="652674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4" name="Google Shape;3584;p65"/>
            <p:cNvSpPr/>
            <p:nvPr/>
          </p:nvSpPr>
          <p:spPr>
            <a:xfrm>
              <a:off x="68528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5" name="Google Shape;3585;p65"/>
            <p:cNvSpPr/>
            <p:nvPr/>
          </p:nvSpPr>
          <p:spPr>
            <a:xfrm>
              <a:off x="6305212"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6" name="Google Shape;3586;p65"/>
            <p:cNvSpPr/>
            <p:nvPr/>
          </p:nvSpPr>
          <p:spPr>
            <a:xfrm>
              <a:off x="6633840" y="4268156"/>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7" name="Google Shape;3587;p65"/>
            <p:cNvSpPr/>
            <p:nvPr/>
          </p:nvSpPr>
          <p:spPr>
            <a:xfrm>
              <a:off x="71815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8" name="Google Shape;3588;p65"/>
            <p:cNvSpPr/>
            <p:nvPr/>
          </p:nvSpPr>
          <p:spPr>
            <a:xfrm>
              <a:off x="6959981" y="4268156"/>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89" name="Google Shape;3589;p65"/>
            <p:cNvSpPr/>
            <p:nvPr/>
          </p:nvSpPr>
          <p:spPr>
            <a:xfrm>
              <a:off x="751014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0" name="Google Shape;3590;p65"/>
            <p:cNvSpPr/>
            <p:nvPr/>
          </p:nvSpPr>
          <p:spPr>
            <a:xfrm>
              <a:off x="7836283"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1" name="Google Shape;3591;p65"/>
            <p:cNvSpPr/>
            <p:nvPr/>
          </p:nvSpPr>
          <p:spPr>
            <a:xfrm>
              <a:off x="7288609"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2" name="Google Shape;3592;p65"/>
            <p:cNvSpPr/>
            <p:nvPr/>
          </p:nvSpPr>
          <p:spPr>
            <a:xfrm>
              <a:off x="761723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3" name="Google Shape;3593;p65"/>
            <p:cNvSpPr/>
            <p:nvPr/>
          </p:nvSpPr>
          <p:spPr>
            <a:xfrm>
              <a:off x="816491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4" name="Google Shape;3594;p65"/>
            <p:cNvSpPr/>
            <p:nvPr/>
          </p:nvSpPr>
          <p:spPr>
            <a:xfrm>
              <a:off x="8491052"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5" name="Google Shape;3595;p65"/>
            <p:cNvSpPr/>
            <p:nvPr/>
          </p:nvSpPr>
          <p:spPr>
            <a:xfrm>
              <a:off x="7943378"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6" name="Google Shape;3596;p65"/>
            <p:cNvSpPr/>
            <p:nvPr/>
          </p:nvSpPr>
          <p:spPr>
            <a:xfrm>
              <a:off x="8272007"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7" name="Google Shape;3597;p65"/>
            <p:cNvSpPr/>
            <p:nvPr/>
          </p:nvSpPr>
          <p:spPr>
            <a:xfrm>
              <a:off x="881968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8" name="Google Shape;3598;p65"/>
            <p:cNvSpPr/>
            <p:nvPr/>
          </p:nvSpPr>
          <p:spPr>
            <a:xfrm>
              <a:off x="914582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599" name="Google Shape;3599;p65"/>
            <p:cNvSpPr/>
            <p:nvPr/>
          </p:nvSpPr>
          <p:spPr>
            <a:xfrm>
              <a:off x="8598147"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0" name="Google Shape;3600;p65"/>
            <p:cNvSpPr/>
            <p:nvPr/>
          </p:nvSpPr>
          <p:spPr>
            <a:xfrm>
              <a:off x="892677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1" name="Google Shape;3601;p65"/>
            <p:cNvSpPr/>
            <p:nvPr/>
          </p:nvSpPr>
          <p:spPr>
            <a:xfrm>
              <a:off x="947445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2" name="Google Shape;3602;p65"/>
            <p:cNvSpPr/>
            <p:nvPr/>
          </p:nvSpPr>
          <p:spPr>
            <a:xfrm>
              <a:off x="9800591"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3" name="Google Shape;3603;p65"/>
            <p:cNvSpPr/>
            <p:nvPr/>
          </p:nvSpPr>
          <p:spPr>
            <a:xfrm>
              <a:off x="925291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4" name="Google Shape;3604;p65"/>
            <p:cNvSpPr/>
            <p:nvPr/>
          </p:nvSpPr>
          <p:spPr>
            <a:xfrm>
              <a:off x="9581544"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5" name="Google Shape;3605;p65"/>
            <p:cNvSpPr/>
            <p:nvPr/>
          </p:nvSpPr>
          <p:spPr>
            <a:xfrm>
              <a:off x="10129218"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6" name="Google Shape;3606;p65"/>
            <p:cNvSpPr/>
            <p:nvPr/>
          </p:nvSpPr>
          <p:spPr>
            <a:xfrm>
              <a:off x="10455360"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7" name="Google Shape;3607;p65"/>
            <p:cNvSpPr/>
            <p:nvPr/>
          </p:nvSpPr>
          <p:spPr>
            <a:xfrm>
              <a:off x="9907685"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8" name="Google Shape;3608;p65"/>
            <p:cNvSpPr/>
            <p:nvPr/>
          </p:nvSpPr>
          <p:spPr>
            <a:xfrm>
              <a:off x="10236312"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09" name="Google Shape;3609;p65"/>
            <p:cNvSpPr/>
            <p:nvPr/>
          </p:nvSpPr>
          <p:spPr>
            <a:xfrm>
              <a:off x="1078398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0" name="Google Shape;3610;p65"/>
            <p:cNvSpPr/>
            <p:nvPr/>
          </p:nvSpPr>
          <p:spPr>
            <a:xfrm>
              <a:off x="10562454"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1" name="Google Shape;3611;p65"/>
            <p:cNvSpPr/>
            <p:nvPr/>
          </p:nvSpPr>
          <p:spPr>
            <a:xfrm>
              <a:off x="1111261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2" name="Google Shape;3612;p65"/>
            <p:cNvSpPr/>
            <p:nvPr/>
          </p:nvSpPr>
          <p:spPr>
            <a:xfrm>
              <a:off x="11438757"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3" name="Google Shape;3613;p65"/>
            <p:cNvSpPr/>
            <p:nvPr/>
          </p:nvSpPr>
          <p:spPr>
            <a:xfrm>
              <a:off x="10891083"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4" name="Google Shape;3614;p65"/>
            <p:cNvSpPr/>
            <p:nvPr/>
          </p:nvSpPr>
          <p:spPr>
            <a:xfrm>
              <a:off x="1121971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5" name="Google Shape;3615;p65"/>
            <p:cNvSpPr/>
            <p:nvPr/>
          </p:nvSpPr>
          <p:spPr>
            <a:xfrm>
              <a:off x="11767385"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6" name="Google Shape;3616;p65"/>
            <p:cNvSpPr/>
            <p:nvPr/>
          </p:nvSpPr>
          <p:spPr>
            <a:xfrm>
              <a:off x="12093526" y="4271887"/>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7" name="Google Shape;3617;p65"/>
            <p:cNvSpPr/>
            <p:nvPr/>
          </p:nvSpPr>
          <p:spPr>
            <a:xfrm>
              <a:off x="11545852" y="4268156"/>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18" name="Google Shape;3618;p65"/>
            <p:cNvSpPr/>
            <p:nvPr/>
          </p:nvSpPr>
          <p:spPr>
            <a:xfrm>
              <a:off x="11874480" y="4268156"/>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619" name="Google Shape;3619;p65"/>
          <p:cNvGrpSpPr/>
          <p:nvPr/>
        </p:nvGrpSpPr>
        <p:grpSpPr>
          <a:xfrm>
            <a:off x="62748" y="3468287"/>
            <a:ext cx="9007398" cy="132478"/>
            <a:chOff x="83663" y="4565932"/>
            <a:chExt cx="12009864" cy="176637"/>
          </a:xfrm>
        </p:grpSpPr>
        <p:sp>
          <p:nvSpPr>
            <p:cNvPr id="3620" name="Google Shape;3620;p65"/>
            <p:cNvSpPr/>
            <p:nvPr/>
          </p:nvSpPr>
          <p:spPr>
            <a:xfrm>
              <a:off x="695998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1" name="Google Shape;3621;p65"/>
            <p:cNvSpPr/>
            <p:nvPr/>
          </p:nvSpPr>
          <p:spPr>
            <a:xfrm>
              <a:off x="663384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2" name="Google Shape;3622;p65"/>
            <p:cNvSpPr/>
            <p:nvPr/>
          </p:nvSpPr>
          <p:spPr>
            <a:xfrm flipH="1">
              <a:off x="706707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3" name="Google Shape;3623;p65"/>
            <p:cNvSpPr/>
            <p:nvPr/>
          </p:nvSpPr>
          <p:spPr>
            <a:xfrm flipH="1">
              <a:off x="674093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4" name="Google Shape;3624;p65"/>
            <p:cNvSpPr/>
            <p:nvPr/>
          </p:nvSpPr>
          <p:spPr>
            <a:xfrm>
              <a:off x="630521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5" name="Google Shape;3625;p65"/>
            <p:cNvSpPr/>
            <p:nvPr/>
          </p:nvSpPr>
          <p:spPr>
            <a:xfrm>
              <a:off x="5979072"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6" name="Google Shape;3626;p65"/>
            <p:cNvSpPr/>
            <p:nvPr/>
          </p:nvSpPr>
          <p:spPr>
            <a:xfrm flipH="1">
              <a:off x="641230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7" name="Google Shape;3627;p65"/>
            <p:cNvSpPr/>
            <p:nvPr/>
          </p:nvSpPr>
          <p:spPr>
            <a:xfrm flipH="1">
              <a:off x="6086166"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8" name="Google Shape;3628;p65"/>
            <p:cNvSpPr/>
            <p:nvPr/>
          </p:nvSpPr>
          <p:spPr>
            <a:xfrm>
              <a:off x="565044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29" name="Google Shape;3629;p65"/>
            <p:cNvSpPr/>
            <p:nvPr/>
          </p:nvSpPr>
          <p:spPr>
            <a:xfrm>
              <a:off x="532430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0" name="Google Shape;3630;p65"/>
            <p:cNvSpPr/>
            <p:nvPr/>
          </p:nvSpPr>
          <p:spPr>
            <a:xfrm flipH="1">
              <a:off x="5757538"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1" name="Google Shape;3631;p65"/>
            <p:cNvSpPr/>
            <p:nvPr/>
          </p:nvSpPr>
          <p:spPr>
            <a:xfrm flipH="1">
              <a:off x="5431398"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2" name="Google Shape;3632;p65"/>
            <p:cNvSpPr/>
            <p:nvPr/>
          </p:nvSpPr>
          <p:spPr>
            <a:xfrm>
              <a:off x="499567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3" name="Google Shape;3633;p65"/>
            <p:cNvSpPr/>
            <p:nvPr/>
          </p:nvSpPr>
          <p:spPr>
            <a:xfrm>
              <a:off x="4669534"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4" name="Google Shape;3634;p65"/>
            <p:cNvSpPr/>
            <p:nvPr/>
          </p:nvSpPr>
          <p:spPr>
            <a:xfrm flipH="1">
              <a:off x="510276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5" name="Google Shape;3635;p65"/>
            <p:cNvSpPr/>
            <p:nvPr/>
          </p:nvSpPr>
          <p:spPr>
            <a:xfrm flipH="1">
              <a:off x="4776629"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6" name="Google Shape;3636;p65"/>
            <p:cNvSpPr/>
            <p:nvPr/>
          </p:nvSpPr>
          <p:spPr>
            <a:xfrm>
              <a:off x="434090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7" name="Google Shape;3637;p65"/>
            <p:cNvSpPr/>
            <p:nvPr/>
          </p:nvSpPr>
          <p:spPr>
            <a:xfrm>
              <a:off x="4014765"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8" name="Google Shape;3638;p65"/>
            <p:cNvSpPr/>
            <p:nvPr/>
          </p:nvSpPr>
          <p:spPr>
            <a:xfrm flipH="1">
              <a:off x="4447999"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39" name="Google Shape;3639;p65"/>
            <p:cNvSpPr/>
            <p:nvPr/>
          </p:nvSpPr>
          <p:spPr>
            <a:xfrm flipH="1">
              <a:off x="4121860"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0" name="Google Shape;3640;p65"/>
            <p:cNvSpPr/>
            <p:nvPr/>
          </p:nvSpPr>
          <p:spPr>
            <a:xfrm>
              <a:off x="3686136"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1" name="Google Shape;3641;p65"/>
            <p:cNvSpPr/>
            <p:nvPr/>
          </p:nvSpPr>
          <p:spPr>
            <a:xfrm flipH="1">
              <a:off x="3793231"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2" name="Google Shape;3642;p65"/>
            <p:cNvSpPr/>
            <p:nvPr/>
          </p:nvSpPr>
          <p:spPr>
            <a:xfrm>
              <a:off x="335750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3" name="Google Shape;3643;p65"/>
            <p:cNvSpPr/>
            <p:nvPr/>
          </p:nvSpPr>
          <p:spPr>
            <a:xfrm>
              <a:off x="3031367"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4" name="Google Shape;3644;p65"/>
            <p:cNvSpPr/>
            <p:nvPr/>
          </p:nvSpPr>
          <p:spPr>
            <a:xfrm flipH="1">
              <a:off x="3464602"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5" name="Google Shape;3645;p65"/>
            <p:cNvSpPr/>
            <p:nvPr/>
          </p:nvSpPr>
          <p:spPr>
            <a:xfrm flipH="1">
              <a:off x="3138462"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6" name="Google Shape;3646;p65"/>
            <p:cNvSpPr/>
            <p:nvPr/>
          </p:nvSpPr>
          <p:spPr>
            <a:xfrm>
              <a:off x="2702739"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7" name="Google Shape;3647;p65"/>
            <p:cNvSpPr/>
            <p:nvPr/>
          </p:nvSpPr>
          <p:spPr>
            <a:xfrm>
              <a:off x="2376598"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8" name="Google Shape;3648;p65"/>
            <p:cNvSpPr/>
            <p:nvPr/>
          </p:nvSpPr>
          <p:spPr>
            <a:xfrm flipH="1">
              <a:off x="2809833"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49" name="Google Shape;3649;p65"/>
            <p:cNvSpPr/>
            <p:nvPr/>
          </p:nvSpPr>
          <p:spPr>
            <a:xfrm flipH="1">
              <a:off x="2483693"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0" name="Google Shape;3650;p65"/>
            <p:cNvSpPr/>
            <p:nvPr/>
          </p:nvSpPr>
          <p:spPr>
            <a:xfrm>
              <a:off x="204797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1" name="Google Shape;3651;p65"/>
            <p:cNvSpPr/>
            <p:nvPr/>
          </p:nvSpPr>
          <p:spPr>
            <a:xfrm>
              <a:off x="172183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2" name="Google Shape;3652;p65"/>
            <p:cNvSpPr/>
            <p:nvPr/>
          </p:nvSpPr>
          <p:spPr>
            <a:xfrm flipH="1">
              <a:off x="2155065"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3" name="Google Shape;3653;p65"/>
            <p:cNvSpPr/>
            <p:nvPr/>
          </p:nvSpPr>
          <p:spPr>
            <a:xfrm flipH="1">
              <a:off x="1828924"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4" name="Google Shape;3654;p65"/>
            <p:cNvSpPr/>
            <p:nvPr/>
          </p:nvSpPr>
          <p:spPr>
            <a:xfrm>
              <a:off x="139320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5" name="Google Shape;3655;p65"/>
            <p:cNvSpPr/>
            <p:nvPr/>
          </p:nvSpPr>
          <p:spPr>
            <a:xfrm>
              <a:off x="1067060"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6" name="Google Shape;3656;p65"/>
            <p:cNvSpPr/>
            <p:nvPr/>
          </p:nvSpPr>
          <p:spPr>
            <a:xfrm flipH="1">
              <a:off x="150029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7" name="Google Shape;3657;p65"/>
            <p:cNvSpPr/>
            <p:nvPr/>
          </p:nvSpPr>
          <p:spPr>
            <a:xfrm flipH="1">
              <a:off x="1174155"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8" name="Google Shape;3658;p65"/>
            <p:cNvSpPr/>
            <p:nvPr/>
          </p:nvSpPr>
          <p:spPr>
            <a:xfrm>
              <a:off x="73843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59" name="Google Shape;3659;p65"/>
            <p:cNvSpPr/>
            <p:nvPr/>
          </p:nvSpPr>
          <p:spPr>
            <a:xfrm>
              <a:off x="412291"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0" name="Google Shape;3660;p65"/>
            <p:cNvSpPr/>
            <p:nvPr/>
          </p:nvSpPr>
          <p:spPr>
            <a:xfrm flipH="1">
              <a:off x="845526"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1" name="Google Shape;3661;p65"/>
            <p:cNvSpPr/>
            <p:nvPr/>
          </p:nvSpPr>
          <p:spPr>
            <a:xfrm flipH="1">
              <a:off x="519387" y="456593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2" name="Google Shape;3662;p65"/>
            <p:cNvSpPr/>
            <p:nvPr/>
          </p:nvSpPr>
          <p:spPr>
            <a:xfrm>
              <a:off x="83663" y="456966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3" name="Google Shape;3663;p65"/>
            <p:cNvSpPr/>
            <p:nvPr/>
          </p:nvSpPr>
          <p:spPr>
            <a:xfrm flipH="1">
              <a:off x="190757" y="456593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4" name="Google Shape;3664;p65"/>
            <p:cNvSpPr/>
            <p:nvPr/>
          </p:nvSpPr>
          <p:spPr>
            <a:xfrm>
              <a:off x="11874480"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5" name="Google Shape;3665;p65"/>
            <p:cNvSpPr/>
            <p:nvPr/>
          </p:nvSpPr>
          <p:spPr>
            <a:xfrm flipH="1">
              <a:off x="11981575"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6" name="Google Shape;3666;p65"/>
            <p:cNvSpPr/>
            <p:nvPr/>
          </p:nvSpPr>
          <p:spPr>
            <a:xfrm>
              <a:off x="1154585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7" name="Google Shape;3667;p65"/>
            <p:cNvSpPr/>
            <p:nvPr/>
          </p:nvSpPr>
          <p:spPr>
            <a:xfrm>
              <a:off x="11219711"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8" name="Google Shape;3668;p65"/>
            <p:cNvSpPr/>
            <p:nvPr/>
          </p:nvSpPr>
          <p:spPr>
            <a:xfrm flipH="1">
              <a:off x="11652945"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69" name="Google Shape;3669;p65"/>
            <p:cNvSpPr/>
            <p:nvPr/>
          </p:nvSpPr>
          <p:spPr>
            <a:xfrm flipH="1">
              <a:off x="11326806"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0" name="Google Shape;3670;p65"/>
            <p:cNvSpPr/>
            <p:nvPr/>
          </p:nvSpPr>
          <p:spPr>
            <a:xfrm>
              <a:off x="1089108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1" name="Google Shape;3671;p65"/>
            <p:cNvSpPr/>
            <p:nvPr/>
          </p:nvSpPr>
          <p:spPr>
            <a:xfrm flipH="1">
              <a:off x="10998177"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2" name="Google Shape;3672;p65"/>
            <p:cNvSpPr/>
            <p:nvPr/>
          </p:nvSpPr>
          <p:spPr>
            <a:xfrm>
              <a:off x="1056245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3" name="Google Shape;3673;p65"/>
            <p:cNvSpPr/>
            <p:nvPr/>
          </p:nvSpPr>
          <p:spPr>
            <a:xfrm>
              <a:off x="10236313"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4" name="Google Shape;3674;p65"/>
            <p:cNvSpPr/>
            <p:nvPr/>
          </p:nvSpPr>
          <p:spPr>
            <a:xfrm flipH="1">
              <a:off x="10669548"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5" name="Google Shape;3675;p65"/>
            <p:cNvSpPr/>
            <p:nvPr/>
          </p:nvSpPr>
          <p:spPr>
            <a:xfrm flipH="1">
              <a:off x="10343408"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6" name="Google Shape;3676;p65"/>
            <p:cNvSpPr/>
            <p:nvPr/>
          </p:nvSpPr>
          <p:spPr>
            <a:xfrm>
              <a:off x="990768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7" name="Google Shape;3677;p65"/>
            <p:cNvSpPr/>
            <p:nvPr/>
          </p:nvSpPr>
          <p:spPr>
            <a:xfrm>
              <a:off x="9581544"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8" name="Google Shape;3678;p65"/>
            <p:cNvSpPr/>
            <p:nvPr/>
          </p:nvSpPr>
          <p:spPr>
            <a:xfrm flipH="1">
              <a:off x="10014780"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79" name="Google Shape;3679;p65"/>
            <p:cNvSpPr/>
            <p:nvPr/>
          </p:nvSpPr>
          <p:spPr>
            <a:xfrm flipH="1">
              <a:off x="9688639"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0" name="Google Shape;3680;p65"/>
            <p:cNvSpPr/>
            <p:nvPr/>
          </p:nvSpPr>
          <p:spPr>
            <a:xfrm>
              <a:off x="9252916"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1" name="Google Shape;3681;p65"/>
            <p:cNvSpPr/>
            <p:nvPr/>
          </p:nvSpPr>
          <p:spPr>
            <a:xfrm>
              <a:off x="8926775"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2" name="Google Shape;3682;p65"/>
            <p:cNvSpPr/>
            <p:nvPr/>
          </p:nvSpPr>
          <p:spPr>
            <a:xfrm flipH="1">
              <a:off x="9360011"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3" name="Google Shape;3683;p65"/>
            <p:cNvSpPr/>
            <p:nvPr/>
          </p:nvSpPr>
          <p:spPr>
            <a:xfrm flipH="1">
              <a:off x="9033870"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4" name="Google Shape;3684;p65"/>
            <p:cNvSpPr/>
            <p:nvPr/>
          </p:nvSpPr>
          <p:spPr>
            <a:xfrm>
              <a:off x="8598148"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5" name="Google Shape;3685;p65"/>
            <p:cNvSpPr/>
            <p:nvPr/>
          </p:nvSpPr>
          <p:spPr>
            <a:xfrm>
              <a:off x="827200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6" name="Google Shape;3686;p65"/>
            <p:cNvSpPr/>
            <p:nvPr/>
          </p:nvSpPr>
          <p:spPr>
            <a:xfrm flipH="1">
              <a:off x="870524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7" name="Google Shape;3687;p65"/>
            <p:cNvSpPr/>
            <p:nvPr/>
          </p:nvSpPr>
          <p:spPr>
            <a:xfrm flipH="1">
              <a:off x="8379101"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8" name="Google Shape;3688;p65"/>
            <p:cNvSpPr/>
            <p:nvPr/>
          </p:nvSpPr>
          <p:spPr>
            <a:xfrm>
              <a:off x="794337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89" name="Google Shape;3689;p65"/>
            <p:cNvSpPr/>
            <p:nvPr/>
          </p:nvSpPr>
          <p:spPr>
            <a:xfrm>
              <a:off x="7617237"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0" name="Google Shape;3690;p65"/>
            <p:cNvSpPr/>
            <p:nvPr/>
          </p:nvSpPr>
          <p:spPr>
            <a:xfrm flipH="1">
              <a:off x="8050472"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1" name="Google Shape;3691;p65"/>
            <p:cNvSpPr/>
            <p:nvPr/>
          </p:nvSpPr>
          <p:spPr>
            <a:xfrm flipH="1">
              <a:off x="7724332" y="4565932"/>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2" name="Google Shape;3692;p65"/>
            <p:cNvSpPr/>
            <p:nvPr/>
          </p:nvSpPr>
          <p:spPr>
            <a:xfrm>
              <a:off x="7288609" y="4569662"/>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3" name="Google Shape;3693;p65"/>
            <p:cNvSpPr/>
            <p:nvPr/>
          </p:nvSpPr>
          <p:spPr>
            <a:xfrm flipH="1">
              <a:off x="7395703" y="4565932"/>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694" name="Google Shape;3694;p65"/>
          <p:cNvGrpSpPr/>
          <p:nvPr/>
        </p:nvGrpSpPr>
        <p:grpSpPr>
          <a:xfrm>
            <a:off x="62748" y="3682062"/>
            <a:ext cx="9007397" cy="132478"/>
            <a:chOff x="83663" y="4856241"/>
            <a:chExt cx="12009863" cy="176637"/>
          </a:xfrm>
        </p:grpSpPr>
        <p:sp>
          <p:nvSpPr>
            <p:cNvPr id="3695" name="Google Shape;3695;p65"/>
            <p:cNvSpPr/>
            <p:nvPr/>
          </p:nvSpPr>
          <p:spPr>
            <a:xfrm>
              <a:off x="30519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6" name="Google Shape;3696;p65"/>
            <p:cNvSpPr/>
            <p:nvPr/>
          </p:nvSpPr>
          <p:spPr>
            <a:xfrm>
              <a:off x="63133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7" name="Google Shape;3697;p65"/>
            <p:cNvSpPr/>
            <p:nvPr/>
          </p:nvSpPr>
          <p:spPr>
            <a:xfrm>
              <a:off x="8366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8" name="Google Shape;3698;p65"/>
            <p:cNvSpPr/>
            <p:nvPr/>
          </p:nvSpPr>
          <p:spPr>
            <a:xfrm>
              <a:off x="41229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699" name="Google Shape;3699;p65"/>
            <p:cNvSpPr/>
            <p:nvPr/>
          </p:nvSpPr>
          <p:spPr>
            <a:xfrm>
              <a:off x="95996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0" name="Google Shape;3700;p65"/>
            <p:cNvSpPr/>
            <p:nvPr/>
          </p:nvSpPr>
          <p:spPr>
            <a:xfrm>
              <a:off x="128610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1" name="Google Shape;3701;p65"/>
            <p:cNvSpPr/>
            <p:nvPr/>
          </p:nvSpPr>
          <p:spPr>
            <a:xfrm>
              <a:off x="73843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2" name="Google Shape;3702;p65"/>
            <p:cNvSpPr/>
            <p:nvPr/>
          </p:nvSpPr>
          <p:spPr>
            <a:xfrm>
              <a:off x="106706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3" name="Google Shape;3703;p65"/>
            <p:cNvSpPr/>
            <p:nvPr/>
          </p:nvSpPr>
          <p:spPr>
            <a:xfrm>
              <a:off x="161473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4" name="Google Shape;3704;p65"/>
            <p:cNvSpPr/>
            <p:nvPr/>
          </p:nvSpPr>
          <p:spPr>
            <a:xfrm>
              <a:off x="194087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5" name="Google Shape;3705;p65"/>
            <p:cNvSpPr/>
            <p:nvPr/>
          </p:nvSpPr>
          <p:spPr>
            <a:xfrm>
              <a:off x="139320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6" name="Google Shape;3706;p65"/>
            <p:cNvSpPr/>
            <p:nvPr/>
          </p:nvSpPr>
          <p:spPr>
            <a:xfrm>
              <a:off x="1721829"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7" name="Google Shape;3707;p65"/>
            <p:cNvSpPr/>
            <p:nvPr/>
          </p:nvSpPr>
          <p:spPr>
            <a:xfrm>
              <a:off x="226950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8" name="Google Shape;3708;p65"/>
            <p:cNvSpPr/>
            <p:nvPr/>
          </p:nvSpPr>
          <p:spPr>
            <a:xfrm>
              <a:off x="2595644"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09" name="Google Shape;3709;p65"/>
            <p:cNvSpPr/>
            <p:nvPr/>
          </p:nvSpPr>
          <p:spPr>
            <a:xfrm>
              <a:off x="204796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0" name="Google Shape;3710;p65"/>
            <p:cNvSpPr/>
            <p:nvPr/>
          </p:nvSpPr>
          <p:spPr>
            <a:xfrm>
              <a:off x="2376598"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1" name="Google Shape;3711;p65"/>
            <p:cNvSpPr/>
            <p:nvPr/>
          </p:nvSpPr>
          <p:spPr>
            <a:xfrm>
              <a:off x="292427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2" name="Google Shape;3712;p65"/>
            <p:cNvSpPr/>
            <p:nvPr/>
          </p:nvSpPr>
          <p:spPr>
            <a:xfrm>
              <a:off x="325041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3" name="Google Shape;3713;p65"/>
            <p:cNvSpPr/>
            <p:nvPr/>
          </p:nvSpPr>
          <p:spPr>
            <a:xfrm>
              <a:off x="2702739"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4" name="Google Shape;3714;p65"/>
            <p:cNvSpPr/>
            <p:nvPr/>
          </p:nvSpPr>
          <p:spPr>
            <a:xfrm>
              <a:off x="3031366"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5" name="Google Shape;3715;p65"/>
            <p:cNvSpPr/>
            <p:nvPr/>
          </p:nvSpPr>
          <p:spPr>
            <a:xfrm>
              <a:off x="35790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6" name="Google Shape;3716;p65"/>
            <p:cNvSpPr/>
            <p:nvPr/>
          </p:nvSpPr>
          <p:spPr>
            <a:xfrm>
              <a:off x="3357508"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7" name="Google Shape;3717;p65"/>
            <p:cNvSpPr/>
            <p:nvPr/>
          </p:nvSpPr>
          <p:spPr>
            <a:xfrm>
              <a:off x="390767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8" name="Google Shape;3718;p65"/>
            <p:cNvSpPr/>
            <p:nvPr/>
          </p:nvSpPr>
          <p:spPr>
            <a:xfrm>
              <a:off x="423381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19" name="Google Shape;3719;p65"/>
            <p:cNvSpPr/>
            <p:nvPr/>
          </p:nvSpPr>
          <p:spPr>
            <a:xfrm>
              <a:off x="3686136"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0" name="Google Shape;3720;p65"/>
            <p:cNvSpPr/>
            <p:nvPr/>
          </p:nvSpPr>
          <p:spPr>
            <a:xfrm>
              <a:off x="401476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1" name="Google Shape;3721;p65"/>
            <p:cNvSpPr/>
            <p:nvPr/>
          </p:nvSpPr>
          <p:spPr>
            <a:xfrm>
              <a:off x="4562439"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2" name="Google Shape;3722;p65"/>
            <p:cNvSpPr/>
            <p:nvPr/>
          </p:nvSpPr>
          <p:spPr>
            <a:xfrm>
              <a:off x="48885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3" name="Google Shape;3723;p65"/>
            <p:cNvSpPr/>
            <p:nvPr/>
          </p:nvSpPr>
          <p:spPr>
            <a:xfrm>
              <a:off x="4340905"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4" name="Google Shape;3724;p65"/>
            <p:cNvSpPr/>
            <p:nvPr/>
          </p:nvSpPr>
          <p:spPr>
            <a:xfrm>
              <a:off x="4669534"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5" name="Google Shape;3725;p65"/>
            <p:cNvSpPr/>
            <p:nvPr/>
          </p:nvSpPr>
          <p:spPr>
            <a:xfrm>
              <a:off x="521720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6" name="Google Shape;3726;p65"/>
            <p:cNvSpPr/>
            <p:nvPr/>
          </p:nvSpPr>
          <p:spPr>
            <a:xfrm>
              <a:off x="554334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7" name="Google Shape;3727;p65"/>
            <p:cNvSpPr/>
            <p:nvPr/>
          </p:nvSpPr>
          <p:spPr>
            <a:xfrm>
              <a:off x="4995674"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8" name="Google Shape;3728;p65"/>
            <p:cNvSpPr/>
            <p:nvPr/>
          </p:nvSpPr>
          <p:spPr>
            <a:xfrm>
              <a:off x="5324302"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29" name="Google Shape;3729;p65"/>
            <p:cNvSpPr/>
            <p:nvPr/>
          </p:nvSpPr>
          <p:spPr>
            <a:xfrm>
              <a:off x="587197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0" name="Google Shape;3730;p65"/>
            <p:cNvSpPr/>
            <p:nvPr/>
          </p:nvSpPr>
          <p:spPr>
            <a:xfrm>
              <a:off x="61981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1" name="Google Shape;3731;p65"/>
            <p:cNvSpPr/>
            <p:nvPr/>
          </p:nvSpPr>
          <p:spPr>
            <a:xfrm>
              <a:off x="5650443"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2" name="Google Shape;3732;p65"/>
            <p:cNvSpPr/>
            <p:nvPr/>
          </p:nvSpPr>
          <p:spPr>
            <a:xfrm>
              <a:off x="5979071"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3" name="Google Shape;3733;p65"/>
            <p:cNvSpPr/>
            <p:nvPr/>
          </p:nvSpPr>
          <p:spPr>
            <a:xfrm>
              <a:off x="652674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4" name="Google Shape;3734;p65"/>
            <p:cNvSpPr/>
            <p:nvPr/>
          </p:nvSpPr>
          <p:spPr>
            <a:xfrm>
              <a:off x="68528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5" name="Google Shape;3735;p65"/>
            <p:cNvSpPr/>
            <p:nvPr/>
          </p:nvSpPr>
          <p:spPr>
            <a:xfrm>
              <a:off x="6305212"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6" name="Google Shape;3736;p65"/>
            <p:cNvSpPr/>
            <p:nvPr/>
          </p:nvSpPr>
          <p:spPr>
            <a:xfrm>
              <a:off x="6633840" y="4856242"/>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7" name="Google Shape;3737;p65"/>
            <p:cNvSpPr/>
            <p:nvPr/>
          </p:nvSpPr>
          <p:spPr>
            <a:xfrm>
              <a:off x="71815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8" name="Google Shape;3738;p65"/>
            <p:cNvSpPr/>
            <p:nvPr/>
          </p:nvSpPr>
          <p:spPr>
            <a:xfrm>
              <a:off x="6959981" y="4856242"/>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39" name="Google Shape;3739;p65"/>
            <p:cNvSpPr/>
            <p:nvPr/>
          </p:nvSpPr>
          <p:spPr>
            <a:xfrm>
              <a:off x="751014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0" name="Google Shape;3740;p65"/>
            <p:cNvSpPr/>
            <p:nvPr/>
          </p:nvSpPr>
          <p:spPr>
            <a:xfrm>
              <a:off x="7836283"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1" name="Google Shape;3741;p65"/>
            <p:cNvSpPr/>
            <p:nvPr/>
          </p:nvSpPr>
          <p:spPr>
            <a:xfrm>
              <a:off x="7288609"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2" name="Google Shape;3742;p65"/>
            <p:cNvSpPr/>
            <p:nvPr/>
          </p:nvSpPr>
          <p:spPr>
            <a:xfrm>
              <a:off x="761723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3" name="Google Shape;3743;p65"/>
            <p:cNvSpPr/>
            <p:nvPr/>
          </p:nvSpPr>
          <p:spPr>
            <a:xfrm>
              <a:off x="816491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4" name="Google Shape;3744;p65"/>
            <p:cNvSpPr/>
            <p:nvPr/>
          </p:nvSpPr>
          <p:spPr>
            <a:xfrm>
              <a:off x="8491052"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5" name="Google Shape;3745;p65"/>
            <p:cNvSpPr/>
            <p:nvPr/>
          </p:nvSpPr>
          <p:spPr>
            <a:xfrm>
              <a:off x="7943378"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6" name="Google Shape;3746;p65"/>
            <p:cNvSpPr/>
            <p:nvPr/>
          </p:nvSpPr>
          <p:spPr>
            <a:xfrm>
              <a:off x="8272007"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7" name="Google Shape;3747;p65"/>
            <p:cNvSpPr/>
            <p:nvPr/>
          </p:nvSpPr>
          <p:spPr>
            <a:xfrm>
              <a:off x="881968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8" name="Google Shape;3748;p65"/>
            <p:cNvSpPr/>
            <p:nvPr/>
          </p:nvSpPr>
          <p:spPr>
            <a:xfrm>
              <a:off x="914582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49" name="Google Shape;3749;p65"/>
            <p:cNvSpPr/>
            <p:nvPr/>
          </p:nvSpPr>
          <p:spPr>
            <a:xfrm>
              <a:off x="8598147"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0" name="Google Shape;3750;p65"/>
            <p:cNvSpPr/>
            <p:nvPr/>
          </p:nvSpPr>
          <p:spPr>
            <a:xfrm>
              <a:off x="892677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1" name="Google Shape;3751;p65"/>
            <p:cNvSpPr/>
            <p:nvPr/>
          </p:nvSpPr>
          <p:spPr>
            <a:xfrm>
              <a:off x="947445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2" name="Google Shape;3752;p65"/>
            <p:cNvSpPr/>
            <p:nvPr/>
          </p:nvSpPr>
          <p:spPr>
            <a:xfrm>
              <a:off x="9800591"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3" name="Google Shape;3753;p65"/>
            <p:cNvSpPr/>
            <p:nvPr/>
          </p:nvSpPr>
          <p:spPr>
            <a:xfrm>
              <a:off x="925291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4" name="Google Shape;3754;p65"/>
            <p:cNvSpPr/>
            <p:nvPr/>
          </p:nvSpPr>
          <p:spPr>
            <a:xfrm>
              <a:off x="9581544"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5" name="Google Shape;3755;p65"/>
            <p:cNvSpPr/>
            <p:nvPr/>
          </p:nvSpPr>
          <p:spPr>
            <a:xfrm>
              <a:off x="10129218"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6" name="Google Shape;3756;p65"/>
            <p:cNvSpPr/>
            <p:nvPr/>
          </p:nvSpPr>
          <p:spPr>
            <a:xfrm>
              <a:off x="10455360"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7" name="Google Shape;3757;p65"/>
            <p:cNvSpPr/>
            <p:nvPr/>
          </p:nvSpPr>
          <p:spPr>
            <a:xfrm>
              <a:off x="9907685"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8" name="Google Shape;3758;p65"/>
            <p:cNvSpPr/>
            <p:nvPr/>
          </p:nvSpPr>
          <p:spPr>
            <a:xfrm>
              <a:off x="10236312"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59" name="Google Shape;3759;p65"/>
            <p:cNvSpPr/>
            <p:nvPr/>
          </p:nvSpPr>
          <p:spPr>
            <a:xfrm>
              <a:off x="1078398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0" name="Google Shape;3760;p65"/>
            <p:cNvSpPr/>
            <p:nvPr/>
          </p:nvSpPr>
          <p:spPr>
            <a:xfrm>
              <a:off x="10562454"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1" name="Google Shape;3761;p65"/>
            <p:cNvSpPr/>
            <p:nvPr/>
          </p:nvSpPr>
          <p:spPr>
            <a:xfrm>
              <a:off x="1111261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2" name="Google Shape;3762;p65"/>
            <p:cNvSpPr/>
            <p:nvPr/>
          </p:nvSpPr>
          <p:spPr>
            <a:xfrm>
              <a:off x="11438757"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3" name="Google Shape;3763;p65"/>
            <p:cNvSpPr/>
            <p:nvPr/>
          </p:nvSpPr>
          <p:spPr>
            <a:xfrm>
              <a:off x="10891083"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4" name="Google Shape;3764;p65"/>
            <p:cNvSpPr/>
            <p:nvPr/>
          </p:nvSpPr>
          <p:spPr>
            <a:xfrm>
              <a:off x="1121971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5" name="Google Shape;3765;p65"/>
            <p:cNvSpPr/>
            <p:nvPr/>
          </p:nvSpPr>
          <p:spPr>
            <a:xfrm>
              <a:off x="11767385"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6" name="Google Shape;3766;p65"/>
            <p:cNvSpPr/>
            <p:nvPr/>
          </p:nvSpPr>
          <p:spPr>
            <a:xfrm>
              <a:off x="12093526" y="4859973"/>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7" name="Google Shape;3767;p65"/>
            <p:cNvSpPr/>
            <p:nvPr/>
          </p:nvSpPr>
          <p:spPr>
            <a:xfrm>
              <a:off x="11545852" y="4856241"/>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68" name="Google Shape;3768;p65"/>
            <p:cNvSpPr/>
            <p:nvPr/>
          </p:nvSpPr>
          <p:spPr>
            <a:xfrm>
              <a:off x="11874480" y="4856241"/>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769" name="Google Shape;3769;p65"/>
          <p:cNvGrpSpPr/>
          <p:nvPr/>
        </p:nvGrpSpPr>
        <p:grpSpPr>
          <a:xfrm>
            <a:off x="62749" y="2613185"/>
            <a:ext cx="9007398" cy="132478"/>
            <a:chOff x="83664" y="3400078"/>
            <a:chExt cx="12009863" cy="176637"/>
          </a:xfrm>
        </p:grpSpPr>
        <p:sp>
          <p:nvSpPr>
            <p:cNvPr id="3770" name="Google Shape;3770;p65"/>
            <p:cNvSpPr/>
            <p:nvPr/>
          </p:nvSpPr>
          <p:spPr>
            <a:xfrm>
              <a:off x="1187199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1" name="Google Shape;3771;p65"/>
            <p:cNvSpPr/>
            <p:nvPr/>
          </p:nvSpPr>
          <p:spPr>
            <a:xfrm>
              <a:off x="1154585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2" name="Google Shape;3772;p65"/>
            <p:cNvSpPr/>
            <p:nvPr/>
          </p:nvSpPr>
          <p:spPr>
            <a:xfrm flipH="1">
              <a:off x="1197908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3" name="Google Shape;3773;p65"/>
            <p:cNvSpPr/>
            <p:nvPr/>
          </p:nvSpPr>
          <p:spPr>
            <a:xfrm flipH="1">
              <a:off x="1165294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4" name="Google Shape;3774;p65"/>
            <p:cNvSpPr/>
            <p:nvPr/>
          </p:nvSpPr>
          <p:spPr>
            <a:xfrm>
              <a:off x="1121722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5" name="Google Shape;3775;p65"/>
            <p:cNvSpPr/>
            <p:nvPr/>
          </p:nvSpPr>
          <p:spPr>
            <a:xfrm>
              <a:off x="1089108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6" name="Google Shape;3776;p65"/>
            <p:cNvSpPr/>
            <p:nvPr/>
          </p:nvSpPr>
          <p:spPr>
            <a:xfrm flipH="1">
              <a:off x="1132431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7" name="Google Shape;3777;p65"/>
            <p:cNvSpPr/>
            <p:nvPr/>
          </p:nvSpPr>
          <p:spPr>
            <a:xfrm flipH="1">
              <a:off x="10998178"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8" name="Google Shape;3778;p65"/>
            <p:cNvSpPr/>
            <p:nvPr/>
          </p:nvSpPr>
          <p:spPr>
            <a:xfrm>
              <a:off x="1056245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79" name="Google Shape;3779;p65"/>
            <p:cNvSpPr/>
            <p:nvPr/>
          </p:nvSpPr>
          <p:spPr>
            <a:xfrm>
              <a:off x="1023631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0" name="Google Shape;3780;p65"/>
            <p:cNvSpPr/>
            <p:nvPr/>
          </p:nvSpPr>
          <p:spPr>
            <a:xfrm flipH="1">
              <a:off x="10669550"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1" name="Google Shape;3781;p65"/>
            <p:cNvSpPr/>
            <p:nvPr/>
          </p:nvSpPr>
          <p:spPr>
            <a:xfrm flipH="1">
              <a:off x="10343410"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2" name="Google Shape;3782;p65"/>
            <p:cNvSpPr/>
            <p:nvPr/>
          </p:nvSpPr>
          <p:spPr>
            <a:xfrm>
              <a:off x="990768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3" name="Google Shape;3783;p65"/>
            <p:cNvSpPr/>
            <p:nvPr/>
          </p:nvSpPr>
          <p:spPr>
            <a:xfrm>
              <a:off x="9581546"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4" name="Google Shape;3784;p65"/>
            <p:cNvSpPr/>
            <p:nvPr/>
          </p:nvSpPr>
          <p:spPr>
            <a:xfrm flipH="1">
              <a:off x="1001478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5" name="Google Shape;3785;p65"/>
            <p:cNvSpPr/>
            <p:nvPr/>
          </p:nvSpPr>
          <p:spPr>
            <a:xfrm flipH="1">
              <a:off x="9688641"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6" name="Google Shape;3786;p65"/>
            <p:cNvSpPr/>
            <p:nvPr/>
          </p:nvSpPr>
          <p:spPr>
            <a:xfrm>
              <a:off x="925291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7" name="Google Shape;3787;p65"/>
            <p:cNvSpPr/>
            <p:nvPr/>
          </p:nvSpPr>
          <p:spPr>
            <a:xfrm>
              <a:off x="892677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8" name="Google Shape;3788;p65"/>
            <p:cNvSpPr/>
            <p:nvPr/>
          </p:nvSpPr>
          <p:spPr>
            <a:xfrm flipH="1">
              <a:off x="9360012"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89" name="Google Shape;3789;p65"/>
            <p:cNvSpPr/>
            <p:nvPr/>
          </p:nvSpPr>
          <p:spPr>
            <a:xfrm flipH="1">
              <a:off x="9033872"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0" name="Google Shape;3790;p65"/>
            <p:cNvSpPr/>
            <p:nvPr/>
          </p:nvSpPr>
          <p:spPr>
            <a:xfrm>
              <a:off x="85981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1" name="Google Shape;3791;p65"/>
            <p:cNvSpPr/>
            <p:nvPr/>
          </p:nvSpPr>
          <p:spPr>
            <a:xfrm flipH="1">
              <a:off x="8705243"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2" name="Google Shape;3792;p65"/>
            <p:cNvSpPr/>
            <p:nvPr/>
          </p:nvSpPr>
          <p:spPr>
            <a:xfrm>
              <a:off x="826952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3" name="Google Shape;3793;p65"/>
            <p:cNvSpPr/>
            <p:nvPr/>
          </p:nvSpPr>
          <p:spPr>
            <a:xfrm>
              <a:off x="794337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4" name="Google Shape;3794;p65"/>
            <p:cNvSpPr/>
            <p:nvPr/>
          </p:nvSpPr>
          <p:spPr>
            <a:xfrm flipH="1">
              <a:off x="8376614"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5" name="Google Shape;3795;p65"/>
            <p:cNvSpPr/>
            <p:nvPr/>
          </p:nvSpPr>
          <p:spPr>
            <a:xfrm flipH="1">
              <a:off x="8050474"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6" name="Google Shape;3796;p65"/>
            <p:cNvSpPr/>
            <p:nvPr/>
          </p:nvSpPr>
          <p:spPr>
            <a:xfrm>
              <a:off x="7614751"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7" name="Google Shape;3797;p65"/>
            <p:cNvSpPr/>
            <p:nvPr/>
          </p:nvSpPr>
          <p:spPr>
            <a:xfrm>
              <a:off x="72886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8" name="Google Shape;3798;p65"/>
            <p:cNvSpPr/>
            <p:nvPr/>
          </p:nvSpPr>
          <p:spPr>
            <a:xfrm flipH="1">
              <a:off x="7721846"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799" name="Google Shape;3799;p65"/>
            <p:cNvSpPr/>
            <p:nvPr/>
          </p:nvSpPr>
          <p:spPr>
            <a:xfrm flipH="1">
              <a:off x="7395705"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0" name="Google Shape;3800;p65"/>
            <p:cNvSpPr/>
            <p:nvPr/>
          </p:nvSpPr>
          <p:spPr>
            <a:xfrm>
              <a:off x="695998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1" name="Google Shape;3801;p65"/>
            <p:cNvSpPr/>
            <p:nvPr/>
          </p:nvSpPr>
          <p:spPr>
            <a:xfrm>
              <a:off x="663384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2" name="Google Shape;3802;p65"/>
            <p:cNvSpPr/>
            <p:nvPr/>
          </p:nvSpPr>
          <p:spPr>
            <a:xfrm flipH="1">
              <a:off x="7067077"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3" name="Google Shape;3803;p65"/>
            <p:cNvSpPr/>
            <p:nvPr/>
          </p:nvSpPr>
          <p:spPr>
            <a:xfrm flipH="1">
              <a:off x="6740936"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4" name="Google Shape;3804;p65"/>
            <p:cNvSpPr/>
            <p:nvPr/>
          </p:nvSpPr>
          <p:spPr>
            <a:xfrm>
              <a:off x="630521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5" name="Google Shape;3805;p65"/>
            <p:cNvSpPr/>
            <p:nvPr/>
          </p:nvSpPr>
          <p:spPr>
            <a:xfrm>
              <a:off x="59790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6" name="Google Shape;3806;p65"/>
            <p:cNvSpPr/>
            <p:nvPr/>
          </p:nvSpPr>
          <p:spPr>
            <a:xfrm flipH="1">
              <a:off x="6412308"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7" name="Google Shape;3807;p65"/>
            <p:cNvSpPr/>
            <p:nvPr/>
          </p:nvSpPr>
          <p:spPr>
            <a:xfrm flipH="1">
              <a:off x="6086167"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8" name="Google Shape;3808;p65"/>
            <p:cNvSpPr/>
            <p:nvPr/>
          </p:nvSpPr>
          <p:spPr>
            <a:xfrm>
              <a:off x="565044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09" name="Google Shape;3809;p65"/>
            <p:cNvSpPr/>
            <p:nvPr/>
          </p:nvSpPr>
          <p:spPr>
            <a:xfrm>
              <a:off x="53243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0" name="Google Shape;3810;p65"/>
            <p:cNvSpPr/>
            <p:nvPr/>
          </p:nvSpPr>
          <p:spPr>
            <a:xfrm flipH="1">
              <a:off x="575753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1" name="Google Shape;3811;p65"/>
            <p:cNvSpPr/>
            <p:nvPr/>
          </p:nvSpPr>
          <p:spPr>
            <a:xfrm flipH="1">
              <a:off x="5431399" y="3400078"/>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2" name="Google Shape;3812;p65"/>
            <p:cNvSpPr/>
            <p:nvPr/>
          </p:nvSpPr>
          <p:spPr>
            <a:xfrm>
              <a:off x="49956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3" name="Google Shape;3813;p65"/>
            <p:cNvSpPr/>
            <p:nvPr/>
          </p:nvSpPr>
          <p:spPr>
            <a:xfrm flipH="1">
              <a:off x="5102769" y="3400078"/>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4" name="Google Shape;3814;p65"/>
            <p:cNvSpPr/>
            <p:nvPr/>
          </p:nvSpPr>
          <p:spPr>
            <a:xfrm>
              <a:off x="466704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5" name="Google Shape;3815;p65"/>
            <p:cNvSpPr/>
            <p:nvPr/>
          </p:nvSpPr>
          <p:spPr>
            <a:xfrm>
              <a:off x="4340907"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6" name="Google Shape;3816;p65"/>
            <p:cNvSpPr/>
            <p:nvPr/>
          </p:nvSpPr>
          <p:spPr>
            <a:xfrm flipH="1">
              <a:off x="4774142"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7" name="Google Shape;3817;p65"/>
            <p:cNvSpPr/>
            <p:nvPr/>
          </p:nvSpPr>
          <p:spPr>
            <a:xfrm flipH="1">
              <a:off x="444800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8" name="Google Shape;3818;p65"/>
            <p:cNvSpPr/>
            <p:nvPr/>
          </p:nvSpPr>
          <p:spPr>
            <a:xfrm>
              <a:off x="401227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19" name="Google Shape;3819;p65"/>
            <p:cNvSpPr/>
            <p:nvPr/>
          </p:nvSpPr>
          <p:spPr>
            <a:xfrm>
              <a:off x="3686138"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0" name="Google Shape;3820;p65"/>
            <p:cNvSpPr/>
            <p:nvPr/>
          </p:nvSpPr>
          <p:spPr>
            <a:xfrm flipH="1">
              <a:off x="4119373"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1" name="Google Shape;3821;p65"/>
            <p:cNvSpPr/>
            <p:nvPr/>
          </p:nvSpPr>
          <p:spPr>
            <a:xfrm flipH="1">
              <a:off x="3793231"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2" name="Google Shape;3822;p65"/>
            <p:cNvSpPr/>
            <p:nvPr/>
          </p:nvSpPr>
          <p:spPr>
            <a:xfrm>
              <a:off x="335751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3" name="Google Shape;3823;p65"/>
            <p:cNvSpPr/>
            <p:nvPr/>
          </p:nvSpPr>
          <p:spPr>
            <a:xfrm>
              <a:off x="303136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4" name="Google Shape;3824;p65"/>
            <p:cNvSpPr/>
            <p:nvPr/>
          </p:nvSpPr>
          <p:spPr>
            <a:xfrm flipH="1">
              <a:off x="3464604"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5" name="Google Shape;3825;p65"/>
            <p:cNvSpPr/>
            <p:nvPr/>
          </p:nvSpPr>
          <p:spPr>
            <a:xfrm flipH="1">
              <a:off x="313846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6" name="Google Shape;3826;p65"/>
            <p:cNvSpPr/>
            <p:nvPr/>
          </p:nvSpPr>
          <p:spPr>
            <a:xfrm>
              <a:off x="270274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7" name="Google Shape;3827;p65"/>
            <p:cNvSpPr/>
            <p:nvPr/>
          </p:nvSpPr>
          <p:spPr>
            <a:xfrm>
              <a:off x="2376599"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8" name="Google Shape;3828;p65"/>
            <p:cNvSpPr/>
            <p:nvPr/>
          </p:nvSpPr>
          <p:spPr>
            <a:xfrm flipH="1">
              <a:off x="280983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29" name="Google Shape;3829;p65"/>
            <p:cNvSpPr/>
            <p:nvPr/>
          </p:nvSpPr>
          <p:spPr>
            <a:xfrm flipH="1">
              <a:off x="2483694"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0" name="Google Shape;3830;p65"/>
            <p:cNvSpPr/>
            <p:nvPr/>
          </p:nvSpPr>
          <p:spPr>
            <a:xfrm>
              <a:off x="2047972"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1" name="Google Shape;3831;p65"/>
            <p:cNvSpPr/>
            <p:nvPr/>
          </p:nvSpPr>
          <p:spPr>
            <a:xfrm>
              <a:off x="1721830"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2" name="Google Shape;3832;p65"/>
            <p:cNvSpPr/>
            <p:nvPr/>
          </p:nvSpPr>
          <p:spPr>
            <a:xfrm flipH="1">
              <a:off x="2155066"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3" name="Google Shape;3833;p65"/>
            <p:cNvSpPr/>
            <p:nvPr/>
          </p:nvSpPr>
          <p:spPr>
            <a:xfrm flipH="1">
              <a:off x="1828926"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4" name="Google Shape;3834;p65"/>
            <p:cNvSpPr/>
            <p:nvPr/>
          </p:nvSpPr>
          <p:spPr>
            <a:xfrm>
              <a:off x="139320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5" name="Google Shape;3835;p65"/>
            <p:cNvSpPr/>
            <p:nvPr/>
          </p:nvSpPr>
          <p:spPr>
            <a:xfrm flipH="1">
              <a:off x="1500297"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6" name="Google Shape;3836;p65"/>
            <p:cNvSpPr/>
            <p:nvPr/>
          </p:nvSpPr>
          <p:spPr>
            <a:xfrm>
              <a:off x="106457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7" name="Google Shape;3837;p65"/>
            <p:cNvSpPr/>
            <p:nvPr/>
          </p:nvSpPr>
          <p:spPr>
            <a:xfrm>
              <a:off x="738433"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8" name="Google Shape;3838;p65"/>
            <p:cNvSpPr/>
            <p:nvPr/>
          </p:nvSpPr>
          <p:spPr>
            <a:xfrm flipH="1">
              <a:off x="1171668"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39" name="Google Shape;3839;p65"/>
            <p:cNvSpPr/>
            <p:nvPr/>
          </p:nvSpPr>
          <p:spPr>
            <a:xfrm flipH="1">
              <a:off x="84552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0" name="Google Shape;3840;p65"/>
            <p:cNvSpPr/>
            <p:nvPr/>
          </p:nvSpPr>
          <p:spPr>
            <a:xfrm>
              <a:off x="409805"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1" name="Google Shape;3841;p65"/>
            <p:cNvSpPr/>
            <p:nvPr/>
          </p:nvSpPr>
          <p:spPr>
            <a:xfrm>
              <a:off x="83664" y="3403809"/>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2" name="Google Shape;3842;p65"/>
            <p:cNvSpPr/>
            <p:nvPr/>
          </p:nvSpPr>
          <p:spPr>
            <a:xfrm flipH="1">
              <a:off x="516899" y="3400078"/>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3" name="Google Shape;3843;p65"/>
            <p:cNvSpPr/>
            <p:nvPr/>
          </p:nvSpPr>
          <p:spPr>
            <a:xfrm flipH="1">
              <a:off x="190758" y="3400078"/>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844" name="Google Shape;3844;p65"/>
          <p:cNvGrpSpPr/>
          <p:nvPr/>
        </p:nvGrpSpPr>
        <p:grpSpPr>
          <a:xfrm>
            <a:off x="62748" y="2826960"/>
            <a:ext cx="9007398" cy="132478"/>
            <a:chOff x="83663" y="3697854"/>
            <a:chExt cx="12009864" cy="176637"/>
          </a:xfrm>
        </p:grpSpPr>
        <p:sp>
          <p:nvSpPr>
            <p:cNvPr id="3845" name="Google Shape;3845;p65"/>
            <p:cNvSpPr/>
            <p:nvPr/>
          </p:nvSpPr>
          <p:spPr>
            <a:xfrm>
              <a:off x="521720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6" name="Google Shape;3846;p65"/>
            <p:cNvSpPr/>
            <p:nvPr/>
          </p:nvSpPr>
          <p:spPr>
            <a:xfrm>
              <a:off x="554334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7" name="Google Shape;3847;p65"/>
            <p:cNvSpPr/>
            <p:nvPr/>
          </p:nvSpPr>
          <p:spPr>
            <a:xfrm>
              <a:off x="499567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8" name="Google Shape;3848;p65"/>
            <p:cNvSpPr/>
            <p:nvPr/>
          </p:nvSpPr>
          <p:spPr>
            <a:xfrm>
              <a:off x="532430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49" name="Google Shape;3849;p65"/>
            <p:cNvSpPr/>
            <p:nvPr/>
          </p:nvSpPr>
          <p:spPr>
            <a:xfrm>
              <a:off x="587197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0" name="Google Shape;3850;p65"/>
            <p:cNvSpPr/>
            <p:nvPr/>
          </p:nvSpPr>
          <p:spPr>
            <a:xfrm>
              <a:off x="6198118"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1" name="Google Shape;3851;p65"/>
            <p:cNvSpPr/>
            <p:nvPr/>
          </p:nvSpPr>
          <p:spPr>
            <a:xfrm>
              <a:off x="5650444"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2" name="Google Shape;3852;p65"/>
            <p:cNvSpPr/>
            <p:nvPr/>
          </p:nvSpPr>
          <p:spPr>
            <a:xfrm>
              <a:off x="597907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3" name="Google Shape;3853;p65"/>
            <p:cNvSpPr/>
            <p:nvPr/>
          </p:nvSpPr>
          <p:spPr>
            <a:xfrm>
              <a:off x="652674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4" name="Google Shape;3854;p65"/>
            <p:cNvSpPr/>
            <p:nvPr/>
          </p:nvSpPr>
          <p:spPr>
            <a:xfrm>
              <a:off x="685288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5" name="Google Shape;3855;p65"/>
            <p:cNvSpPr/>
            <p:nvPr/>
          </p:nvSpPr>
          <p:spPr>
            <a:xfrm>
              <a:off x="630521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6" name="Google Shape;3856;p65"/>
            <p:cNvSpPr/>
            <p:nvPr/>
          </p:nvSpPr>
          <p:spPr>
            <a:xfrm>
              <a:off x="6633841"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7" name="Google Shape;3857;p65"/>
            <p:cNvSpPr/>
            <p:nvPr/>
          </p:nvSpPr>
          <p:spPr>
            <a:xfrm>
              <a:off x="718151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8" name="Google Shape;3858;p65"/>
            <p:cNvSpPr/>
            <p:nvPr/>
          </p:nvSpPr>
          <p:spPr>
            <a:xfrm>
              <a:off x="7507656"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59" name="Google Shape;3859;p65"/>
            <p:cNvSpPr/>
            <p:nvPr/>
          </p:nvSpPr>
          <p:spPr>
            <a:xfrm>
              <a:off x="6959982"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0" name="Google Shape;3860;p65"/>
            <p:cNvSpPr/>
            <p:nvPr/>
          </p:nvSpPr>
          <p:spPr>
            <a:xfrm>
              <a:off x="7288610"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1" name="Google Shape;3861;p65"/>
            <p:cNvSpPr/>
            <p:nvPr/>
          </p:nvSpPr>
          <p:spPr>
            <a:xfrm>
              <a:off x="783628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2" name="Google Shape;3862;p65"/>
            <p:cNvSpPr/>
            <p:nvPr/>
          </p:nvSpPr>
          <p:spPr>
            <a:xfrm>
              <a:off x="8162425"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3" name="Google Shape;3863;p65"/>
            <p:cNvSpPr/>
            <p:nvPr/>
          </p:nvSpPr>
          <p:spPr>
            <a:xfrm>
              <a:off x="7614751"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4" name="Google Shape;3864;p65"/>
            <p:cNvSpPr/>
            <p:nvPr/>
          </p:nvSpPr>
          <p:spPr>
            <a:xfrm>
              <a:off x="7943378"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5" name="Google Shape;3865;p65"/>
            <p:cNvSpPr/>
            <p:nvPr/>
          </p:nvSpPr>
          <p:spPr>
            <a:xfrm>
              <a:off x="8491054"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6" name="Google Shape;3866;p65"/>
            <p:cNvSpPr/>
            <p:nvPr/>
          </p:nvSpPr>
          <p:spPr>
            <a:xfrm>
              <a:off x="8269520"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7" name="Google Shape;3867;p65"/>
            <p:cNvSpPr/>
            <p:nvPr/>
          </p:nvSpPr>
          <p:spPr>
            <a:xfrm>
              <a:off x="881968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8" name="Google Shape;3868;p65"/>
            <p:cNvSpPr/>
            <p:nvPr/>
          </p:nvSpPr>
          <p:spPr>
            <a:xfrm>
              <a:off x="9145823"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69" name="Google Shape;3869;p65"/>
            <p:cNvSpPr/>
            <p:nvPr/>
          </p:nvSpPr>
          <p:spPr>
            <a:xfrm>
              <a:off x="859814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0" name="Google Shape;3870;p65"/>
            <p:cNvSpPr/>
            <p:nvPr/>
          </p:nvSpPr>
          <p:spPr>
            <a:xfrm>
              <a:off x="892677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1" name="Google Shape;3871;p65"/>
            <p:cNvSpPr/>
            <p:nvPr/>
          </p:nvSpPr>
          <p:spPr>
            <a:xfrm>
              <a:off x="9474451"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2" name="Google Shape;3872;p65"/>
            <p:cNvSpPr/>
            <p:nvPr/>
          </p:nvSpPr>
          <p:spPr>
            <a:xfrm>
              <a:off x="9800592"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3" name="Google Shape;3873;p65"/>
            <p:cNvSpPr/>
            <p:nvPr/>
          </p:nvSpPr>
          <p:spPr>
            <a:xfrm>
              <a:off x="9252918"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4" name="Google Shape;3874;p65"/>
            <p:cNvSpPr/>
            <p:nvPr/>
          </p:nvSpPr>
          <p:spPr>
            <a:xfrm>
              <a:off x="9581546"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5" name="Google Shape;3875;p65"/>
            <p:cNvSpPr/>
            <p:nvPr/>
          </p:nvSpPr>
          <p:spPr>
            <a:xfrm>
              <a:off x="1012922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6" name="Google Shape;3876;p65"/>
            <p:cNvSpPr/>
            <p:nvPr/>
          </p:nvSpPr>
          <p:spPr>
            <a:xfrm>
              <a:off x="1045536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7" name="Google Shape;3877;p65"/>
            <p:cNvSpPr/>
            <p:nvPr/>
          </p:nvSpPr>
          <p:spPr>
            <a:xfrm>
              <a:off x="9907686"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8" name="Google Shape;3878;p65"/>
            <p:cNvSpPr/>
            <p:nvPr/>
          </p:nvSpPr>
          <p:spPr>
            <a:xfrm>
              <a:off x="10236314"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79" name="Google Shape;3879;p65"/>
            <p:cNvSpPr/>
            <p:nvPr/>
          </p:nvSpPr>
          <p:spPr>
            <a:xfrm>
              <a:off x="1078398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0" name="Google Shape;3880;p65"/>
            <p:cNvSpPr/>
            <p:nvPr/>
          </p:nvSpPr>
          <p:spPr>
            <a:xfrm>
              <a:off x="11110130"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1" name="Google Shape;3881;p65"/>
            <p:cNvSpPr/>
            <p:nvPr/>
          </p:nvSpPr>
          <p:spPr>
            <a:xfrm>
              <a:off x="1056245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2" name="Google Shape;3882;p65"/>
            <p:cNvSpPr/>
            <p:nvPr/>
          </p:nvSpPr>
          <p:spPr>
            <a:xfrm>
              <a:off x="10891083"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3" name="Google Shape;3883;p65"/>
            <p:cNvSpPr/>
            <p:nvPr/>
          </p:nvSpPr>
          <p:spPr>
            <a:xfrm>
              <a:off x="1143875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4" name="Google Shape;3884;p65"/>
            <p:cNvSpPr/>
            <p:nvPr/>
          </p:nvSpPr>
          <p:spPr>
            <a:xfrm>
              <a:off x="11764899"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5" name="Google Shape;3885;p65"/>
            <p:cNvSpPr/>
            <p:nvPr/>
          </p:nvSpPr>
          <p:spPr>
            <a:xfrm>
              <a:off x="11217225"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6" name="Google Shape;3886;p65"/>
            <p:cNvSpPr/>
            <p:nvPr/>
          </p:nvSpPr>
          <p:spPr>
            <a:xfrm>
              <a:off x="11545852" y="369785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7" name="Google Shape;3887;p65"/>
            <p:cNvSpPr/>
            <p:nvPr/>
          </p:nvSpPr>
          <p:spPr>
            <a:xfrm>
              <a:off x="12093527" y="370158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8" name="Google Shape;3888;p65"/>
            <p:cNvSpPr/>
            <p:nvPr/>
          </p:nvSpPr>
          <p:spPr>
            <a:xfrm>
              <a:off x="11871993" y="369785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89" name="Google Shape;3889;p65"/>
            <p:cNvSpPr/>
            <p:nvPr/>
          </p:nvSpPr>
          <p:spPr>
            <a:xfrm>
              <a:off x="302710"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0" name="Google Shape;3890;p65"/>
            <p:cNvSpPr/>
            <p:nvPr/>
          </p:nvSpPr>
          <p:spPr>
            <a:xfrm>
              <a:off x="83663"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1" name="Google Shape;3891;p65"/>
            <p:cNvSpPr/>
            <p:nvPr/>
          </p:nvSpPr>
          <p:spPr>
            <a:xfrm>
              <a:off x="63133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2" name="Google Shape;3892;p65"/>
            <p:cNvSpPr/>
            <p:nvPr/>
          </p:nvSpPr>
          <p:spPr>
            <a:xfrm>
              <a:off x="957479"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3" name="Google Shape;3893;p65"/>
            <p:cNvSpPr/>
            <p:nvPr/>
          </p:nvSpPr>
          <p:spPr>
            <a:xfrm>
              <a:off x="409806"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4" name="Google Shape;3894;p65"/>
            <p:cNvSpPr/>
            <p:nvPr/>
          </p:nvSpPr>
          <p:spPr>
            <a:xfrm>
              <a:off x="738432"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5" name="Google Shape;3895;p65"/>
            <p:cNvSpPr/>
            <p:nvPr/>
          </p:nvSpPr>
          <p:spPr>
            <a:xfrm>
              <a:off x="128610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6" name="Google Shape;3896;p65"/>
            <p:cNvSpPr/>
            <p:nvPr/>
          </p:nvSpPr>
          <p:spPr>
            <a:xfrm>
              <a:off x="1064574"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7" name="Google Shape;3897;p65"/>
            <p:cNvSpPr/>
            <p:nvPr/>
          </p:nvSpPr>
          <p:spPr>
            <a:xfrm>
              <a:off x="161473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8" name="Google Shape;3898;p65"/>
            <p:cNvSpPr/>
            <p:nvPr/>
          </p:nvSpPr>
          <p:spPr>
            <a:xfrm>
              <a:off x="1940877"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899" name="Google Shape;3899;p65"/>
            <p:cNvSpPr/>
            <p:nvPr/>
          </p:nvSpPr>
          <p:spPr>
            <a:xfrm>
              <a:off x="1393203"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0" name="Google Shape;3900;p65"/>
            <p:cNvSpPr/>
            <p:nvPr/>
          </p:nvSpPr>
          <p:spPr>
            <a:xfrm>
              <a:off x="172182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1" name="Google Shape;3901;p65"/>
            <p:cNvSpPr/>
            <p:nvPr/>
          </p:nvSpPr>
          <p:spPr>
            <a:xfrm>
              <a:off x="226950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2" name="Google Shape;3902;p65"/>
            <p:cNvSpPr/>
            <p:nvPr/>
          </p:nvSpPr>
          <p:spPr>
            <a:xfrm>
              <a:off x="2595646"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3" name="Google Shape;3903;p65"/>
            <p:cNvSpPr/>
            <p:nvPr/>
          </p:nvSpPr>
          <p:spPr>
            <a:xfrm>
              <a:off x="2047971"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4" name="Google Shape;3904;p65"/>
            <p:cNvSpPr/>
            <p:nvPr/>
          </p:nvSpPr>
          <p:spPr>
            <a:xfrm>
              <a:off x="2376599"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5" name="Google Shape;3905;p65"/>
            <p:cNvSpPr/>
            <p:nvPr/>
          </p:nvSpPr>
          <p:spPr>
            <a:xfrm>
              <a:off x="2924274"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6" name="Google Shape;3906;p65"/>
            <p:cNvSpPr/>
            <p:nvPr/>
          </p:nvSpPr>
          <p:spPr>
            <a:xfrm>
              <a:off x="3250415"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7" name="Google Shape;3907;p65"/>
            <p:cNvSpPr/>
            <p:nvPr/>
          </p:nvSpPr>
          <p:spPr>
            <a:xfrm>
              <a:off x="2702740"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8" name="Google Shape;3908;p65"/>
            <p:cNvSpPr/>
            <p:nvPr/>
          </p:nvSpPr>
          <p:spPr>
            <a:xfrm>
              <a:off x="3031368"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09" name="Google Shape;3909;p65"/>
            <p:cNvSpPr/>
            <p:nvPr/>
          </p:nvSpPr>
          <p:spPr>
            <a:xfrm>
              <a:off x="3579042"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0" name="Google Shape;3910;p65"/>
            <p:cNvSpPr/>
            <p:nvPr/>
          </p:nvSpPr>
          <p:spPr>
            <a:xfrm>
              <a:off x="390518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1" name="Google Shape;3911;p65"/>
            <p:cNvSpPr/>
            <p:nvPr/>
          </p:nvSpPr>
          <p:spPr>
            <a:xfrm>
              <a:off x="335750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2" name="Google Shape;3912;p65"/>
            <p:cNvSpPr/>
            <p:nvPr/>
          </p:nvSpPr>
          <p:spPr>
            <a:xfrm>
              <a:off x="3686137"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3" name="Google Shape;3913;p65"/>
            <p:cNvSpPr/>
            <p:nvPr/>
          </p:nvSpPr>
          <p:spPr>
            <a:xfrm>
              <a:off x="423381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4" name="Google Shape;3914;p65"/>
            <p:cNvSpPr/>
            <p:nvPr/>
          </p:nvSpPr>
          <p:spPr>
            <a:xfrm>
              <a:off x="4559953"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5" name="Google Shape;3915;p65"/>
            <p:cNvSpPr/>
            <p:nvPr/>
          </p:nvSpPr>
          <p:spPr>
            <a:xfrm>
              <a:off x="4012279"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6" name="Google Shape;3916;p65"/>
            <p:cNvSpPr/>
            <p:nvPr/>
          </p:nvSpPr>
          <p:spPr>
            <a:xfrm>
              <a:off x="4340906" y="3697854"/>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7" name="Google Shape;3917;p65"/>
            <p:cNvSpPr/>
            <p:nvPr/>
          </p:nvSpPr>
          <p:spPr>
            <a:xfrm>
              <a:off x="4888581" y="3701584"/>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18" name="Google Shape;3918;p65"/>
            <p:cNvSpPr/>
            <p:nvPr/>
          </p:nvSpPr>
          <p:spPr>
            <a:xfrm>
              <a:off x="4667048" y="3697854"/>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grpSp>
        <p:nvGrpSpPr>
          <p:cNvPr id="3919" name="Google Shape;3919;p65"/>
          <p:cNvGrpSpPr/>
          <p:nvPr/>
        </p:nvGrpSpPr>
        <p:grpSpPr>
          <a:xfrm>
            <a:off x="62749" y="3040736"/>
            <a:ext cx="9007398" cy="132478"/>
            <a:chOff x="83664" y="3988163"/>
            <a:chExt cx="12009863" cy="176637"/>
          </a:xfrm>
        </p:grpSpPr>
        <p:sp>
          <p:nvSpPr>
            <p:cNvPr id="3920" name="Google Shape;3920;p65"/>
            <p:cNvSpPr/>
            <p:nvPr/>
          </p:nvSpPr>
          <p:spPr>
            <a:xfrm>
              <a:off x="1187199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1" name="Google Shape;3921;p65"/>
            <p:cNvSpPr/>
            <p:nvPr/>
          </p:nvSpPr>
          <p:spPr>
            <a:xfrm>
              <a:off x="1154585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2" name="Google Shape;3922;p65"/>
            <p:cNvSpPr/>
            <p:nvPr/>
          </p:nvSpPr>
          <p:spPr>
            <a:xfrm flipH="1">
              <a:off x="1197908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3" name="Google Shape;3923;p65"/>
            <p:cNvSpPr/>
            <p:nvPr/>
          </p:nvSpPr>
          <p:spPr>
            <a:xfrm flipH="1">
              <a:off x="1165294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4" name="Google Shape;3924;p65"/>
            <p:cNvSpPr/>
            <p:nvPr/>
          </p:nvSpPr>
          <p:spPr>
            <a:xfrm>
              <a:off x="1121722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5" name="Google Shape;3925;p65"/>
            <p:cNvSpPr/>
            <p:nvPr/>
          </p:nvSpPr>
          <p:spPr>
            <a:xfrm>
              <a:off x="1089108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6" name="Google Shape;3926;p65"/>
            <p:cNvSpPr/>
            <p:nvPr/>
          </p:nvSpPr>
          <p:spPr>
            <a:xfrm flipH="1">
              <a:off x="1132431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7" name="Google Shape;3927;p65"/>
            <p:cNvSpPr/>
            <p:nvPr/>
          </p:nvSpPr>
          <p:spPr>
            <a:xfrm flipH="1">
              <a:off x="10998178"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8" name="Google Shape;3928;p65"/>
            <p:cNvSpPr/>
            <p:nvPr/>
          </p:nvSpPr>
          <p:spPr>
            <a:xfrm>
              <a:off x="1056245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29" name="Google Shape;3929;p65"/>
            <p:cNvSpPr/>
            <p:nvPr/>
          </p:nvSpPr>
          <p:spPr>
            <a:xfrm>
              <a:off x="1023631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0" name="Google Shape;3930;p65"/>
            <p:cNvSpPr/>
            <p:nvPr/>
          </p:nvSpPr>
          <p:spPr>
            <a:xfrm flipH="1">
              <a:off x="10669550"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1" name="Google Shape;3931;p65"/>
            <p:cNvSpPr/>
            <p:nvPr/>
          </p:nvSpPr>
          <p:spPr>
            <a:xfrm flipH="1">
              <a:off x="10343410"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2" name="Google Shape;3932;p65"/>
            <p:cNvSpPr/>
            <p:nvPr/>
          </p:nvSpPr>
          <p:spPr>
            <a:xfrm>
              <a:off x="990768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3" name="Google Shape;3933;p65"/>
            <p:cNvSpPr/>
            <p:nvPr/>
          </p:nvSpPr>
          <p:spPr>
            <a:xfrm>
              <a:off x="9581546"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4" name="Google Shape;3934;p65"/>
            <p:cNvSpPr/>
            <p:nvPr/>
          </p:nvSpPr>
          <p:spPr>
            <a:xfrm flipH="1">
              <a:off x="1001478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5" name="Google Shape;3935;p65"/>
            <p:cNvSpPr/>
            <p:nvPr/>
          </p:nvSpPr>
          <p:spPr>
            <a:xfrm flipH="1">
              <a:off x="9688641"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6" name="Google Shape;3936;p65"/>
            <p:cNvSpPr/>
            <p:nvPr/>
          </p:nvSpPr>
          <p:spPr>
            <a:xfrm>
              <a:off x="925291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7" name="Google Shape;3937;p65"/>
            <p:cNvSpPr/>
            <p:nvPr/>
          </p:nvSpPr>
          <p:spPr>
            <a:xfrm>
              <a:off x="892677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8" name="Google Shape;3938;p65"/>
            <p:cNvSpPr/>
            <p:nvPr/>
          </p:nvSpPr>
          <p:spPr>
            <a:xfrm flipH="1">
              <a:off x="9360012"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39" name="Google Shape;3939;p65"/>
            <p:cNvSpPr/>
            <p:nvPr/>
          </p:nvSpPr>
          <p:spPr>
            <a:xfrm flipH="1">
              <a:off x="9033872"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0" name="Google Shape;3940;p65"/>
            <p:cNvSpPr/>
            <p:nvPr/>
          </p:nvSpPr>
          <p:spPr>
            <a:xfrm>
              <a:off x="85981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1" name="Google Shape;3941;p65"/>
            <p:cNvSpPr/>
            <p:nvPr/>
          </p:nvSpPr>
          <p:spPr>
            <a:xfrm flipH="1">
              <a:off x="8705243"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2" name="Google Shape;3942;p65"/>
            <p:cNvSpPr/>
            <p:nvPr/>
          </p:nvSpPr>
          <p:spPr>
            <a:xfrm>
              <a:off x="826952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3" name="Google Shape;3943;p65"/>
            <p:cNvSpPr/>
            <p:nvPr/>
          </p:nvSpPr>
          <p:spPr>
            <a:xfrm>
              <a:off x="794337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4" name="Google Shape;3944;p65"/>
            <p:cNvSpPr/>
            <p:nvPr/>
          </p:nvSpPr>
          <p:spPr>
            <a:xfrm flipH="1">
              <a:off x="8376614"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5" name="Google Shape;3945;p65"/>
            <p:cNvSpPr/>
            <p:nvPr/>
          </p:nvSpPr>
          <p:spPr>
            <a:xfrm flipH="1">
              <a:off x="8050474"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6" name="Google Shape;3946;p65"/>
            <p:cNvSpPr/>
            <p:nvPr/>
          </p:nvSpPr>
          <p:spPr>
            <a:xfrm>
              <a:off x="7614751"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7" name="Google Shape;3947;p65"/>
            <p:cNvSpPr/>
            <p:nvPr/>
          </p:nvSpPr>
          <p:spPr>
            <a:xfrm>
              <a:off x="72886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8" name="Google Shape;3948;p65"/>
            <p:cNvSpPr/>
            <p:nvPr/>
          </p:nvSpPr>
          <p:spPr>
            <a:xfrm flipH="1">
              <a:off x="7721846"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49" name="Google Shape;3949;p65"/>
            <p:cNvSpPr/>
            <p:nvPr/>
          </p:nvSpPr>
          <p:spPr>
            <a:xfrm flipH="1">
              <a:off x="7395705"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0" name="Google Shape;3950;p65"/>
            <p:cNvSpPr/>
            <p:nvPr/>
          </p:nvSpPr>
          <p:spPr>
            <a:xfrm>
              <a:off x="695998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1" name="Google Shape;3951;p65"/>
            <p:cNvSpPr/>
            <p:nvPr/>
          </p:nvSpPr>
          <p:spPr>
            <a:xfrm>
              <a:off x="663384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2" name="Google Shape;3952;p65"/>
            <p:cNvSpPr/>
            <p:nvPr/>
          </p:nvSpPr>
          <p:spPr>
            <a:xfrm flipH="1">
              <a:off x="7067077"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3" name="Google Shape;3953;p65"/>
            <p:cNvSpPr/>
            <p:nvPr/>
          </p:nvSpPr>
          <p:spPr>
            <a:xfrm flipH="1">
              <a:off x="6740936"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4" name="Google Shape;3954;p65"/>
            <p:cNvSpPr/>
            <p:nvPr/>
          </p:nvSpPr>
          <p:spPr>
            <a:xfrm>
              <a:off x="630521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5" name="Google Shape;3955;p65"/>
            <p:cNvSpPr/>
            <p:nvPr/>
          </p:nvSpPr>
          <p:spPr>
            <a:xfrm>
              <a:off x="59790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6" name="Google Shape;3956;p65"/>
            <p:cNvSpPr/>
            <p:nvPr/>
          </p:nvSpPr>
          <p:spPr>
            <a:xfrm flipH="1">
              <a:off x="6412308"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7" name="Google Shape;3957;p65"/>
            <p:cNvSpPr/>
            <p:nvPr/>
          </p:nvSpPr>
          <p:spPr>
            <a:xfrm flipH="1">
              <a:off x="6086167"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8" name="Google Shape;3958;p65"/>
            <p:cNvSpPr/>
            <p:nvPr/>
          </p:nvSpPr>
          <p:spPr>
            <a:xfrm>
              <a:off x="565044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59" name="Google Shape;3959;p65"/>
            <p:cNvSpPr/>
            <p:nvPr/>
          </p:nvSpPr>
          <p:spPr>
            <a:xfrm>
              <a:off x="53243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0" name="Google Shape;3960;p65"/>
            <p:cNvSpPr/>
            <p:nvPr/>
          </p:nvSpPr>
          <p:spPr>
            <a:xfrm flipH="1">
              <a:off x="575753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1" name="Google Shape;3961;p65"/>
            <p:cNvSpPr/>
            <p:nvPr/>
          </p:nvSpPr>
          <p:spPr>
            <a:xfrm flipH="1">
              <a:off x="5431399" y="3988164"/>
              <a:ext cx="111952" cy="176636"/>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2" name="Google Shape;3962;p65"/>
            <p:cNvSpPr/>
            <p:nvPr/>
          </p:nvSpPr>
          <p:spPr>
            <a:xfrm>
              <a:off x="49956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3" name="Google Shape;3963;p65"/>
            <p:cNvSpPr/>
            <p:nvPr/>
          </p:nvSpPr>
          <p:spPr>
            <a:xfrm flipH="1">
              <a:off x="5102769" y="3988164"/>
              <a:ext cx="114439" cy="176636"/>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4" name="Google Shape;3964;p65"/>
            <p:cNvSpPr/>
            <p:nvPr/>
          </p:nvSpPr>
          <p:spPr>
            <a:xfrm>
              <a:off x="466704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5" name="Google Shape;3965;p65"/>
            <p:cNvSpPr/>
            <p:nvPr/>
          </p:nvSpPr>
          <p:spPr>
            <a:xfrm>
              <a:off x="4340907"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6" name="Google Shape;3966;p65"/>
            <p:cNvSpPr/>
            <p:nvPr/>
          </p:nvSpPr>
          <p:spPr>
            <a:xfrm flipH="1">
              <a:off x="4774142"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7" name="Google Shape;3967;p65"/>
            <p:cNvSpPr/>
            <p:nvPr/>
          </p:nvSpPr>
          <p:spPr>
            <a:xfrm flipH="1">
              <a:off x="444800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8" name="Google Shape;3968;p65"/>
            <p:cNvSpPr/>
            <p:nvPr/>
          </p:nvSpPr>
          <p:spPr>
            <a:xfrm>
              <a:off x="401227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69" name="Google Shape;3969;p65"/>
            <p:cNvSpPr/>
            <p:nvPr/>
          </p:nvSpPr>
          <p:spPr>
            <a:xfrm>
              <a:off x="3686138"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0" name="Google Shape;3970;p65"/>
            <p:cNvSpPr/>
            <p:nvPr/>
          </p:nvSpPr>
          <p:spPr>
            <a:xfrm flipH="1">
              <a:off x="4119373"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1" name="Google Shape;3971;p65"/>
            <p:cNvSpPr/>
            <p:nvPr/>
          </p:nvSpPr>
          <p:spPr>
            <a:xfrm flipH="1">
              <a:off x="3793231"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2" name="Google Shape;3972;p65"/>
            <p:cNvSpPr/>
            <p:nvPr/>
          </p:nvSpPr>
          <p:spPr>
            <a:xfrm>
              <a:off x="335751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3" name="Google Shape;3973;p65"/>
            <p:cNvSpPr/>
            <p:nvPr/>
          </p:nvSpPr>
          <p:spPr>
            <a:xfrm>
              <a:off x="303136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4" name="Google Shape;3974;p65"/>
            <p:cNvSpPr/>
            <p:nvPr/>
          </p:nvSpPr>
          <p:spPr>
            <a:xfrm flipH="1">
              <a:off x="3464604"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5" name="Google Shape;3975;p65"/>
            <p:cNvSpPr/>
            <p:nvPr/>
          </p:nvSpPr>
          <p:spPr>
            <a:xfrm flipH="1">
              <a:off x="313846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6" name="Google Shape;3976;p65"/>
            <p:cNvSpPr/>
            <p:nvPr/>
          </p:nvSpPr>
          <p:spPr>
            <a:xfrm>
              <a:off x="270274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7" name="Google Shape;3977;p65"/>
            <p:cNvSpPr/>
            <p:nvPr/>
          </p:nvSpPr>
          <p:spPr>
            <a:xfrm>
              <a:off x="2376599"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8" name="Google Shape;3978;p65"/>
            <p:cNvSpPr/>
            <p:nvPr/>
          </p:nvSpPr>
          <p:spPr>
            <a:xfrm flipH="1">
              <a:off x="280983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79" name="Google Shape;3979;p65"/>
            <p:cNvSpPr/>
            <p:nvPr/>
          </p:nvSpPr>
          <p:spPr>
            <a:xfrm flipH="1">
              <a:off x="2483694"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0" name="Google Shape;3980;p65"/>
            <p:cNvSpPr/>
            <p:nvPr/>
          </p:nvSpPr>
          <p:spPr>
            <a:xfrm>
              <a:off x="2047972"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1" name="Google Shape;3981;p65"/>
            <p:cNvSpPr/>
            <p:nvPr/>
          </p:nvSpPr>
          <p:spPr>
            <a:xfrm>
              <a:off x="1721830"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2" name="Google Shape;3982;p65"/>
            <p:cNvSpPr/>
            <p:nvPr/>
          </p:nvSpPr>
          <p:spPr>
            <a:xfrm flipH="1">
              <a:off x="2155066"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3" name="Google Shape;3983;p65"/>
            <p:cNvSpPr/>
            <p:nvPr/>
          </p:nvSpPr>
          <p:spPr>
            <a:xfrm flipH="1">
              <a:off x="1828926"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4" name="Google Shape;3984;p65"/>
            <p:cNvSpPr/>
            <p:nvPr/>
          </p:nvSpPr>
          <p:spPr>
            <a:xfrm>
              <a:off x="139320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5" name="Google Shape;3985;p65"/>
            <p:cNvSpPr/>
            <p:nvPr/>
          </p:nvSpPr>
          <p:spPr>
            <a:xfrm flipH="1">
              <a:off x="1500297"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6" name="Google Shape;3986;p65"/>
            <p:cNvSpPr/>
            <p:nvPr/>
          </p:nvSpPr>
          <p:spPr>
            <a:xfrm>
              <a:off x="106457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7" name="Google Shape;3987;p65"/>
            <p:cNvSpPr/>
            <p:nvPr/>
          </p:nvSpPr>
          <p:spPr>
            <a:xfrm>
              <a:off x="738433"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8" name="Google Shape;3988;p65"/>
            <p:cNvSpPr/>
            <p:nvPr/>
          </p:nvSpPr>
          <p:spPr>
            <a:xfrm flipH="1">
              <a:off x="1171668"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89" name="Google Shape;3989;p65"/>
            <p:cNvSpPr/>
            <p:nvPr/>
          </p:nvSpPr>
          <p:spPr>
            <a:xfrm flipH="1">
              <a:off x="84552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90" name="Google Shape;3990;p65"/>
            <p:cNvSpPr/>
            <p:nvPr/>
          </p:nvSpPr>
          <p:spPr>
            <a:xfrm>
              <a:off x="409805"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91" name="Google Shape;3991;p65"/>
            <p:cNvSpPr/>
            <p:nvPr/>
          </p:nvSpPr>
          <p:spPr>
            <a:xfrm>
              <a:off x="83664" y="3991895"/>
              <a:ext cx="0" cy="169173"/>
            </a:xfrm>
            <a:custGeom>
              <a:rect b="b" l="l" r="r" t="t"/>
              <a:pathLst>
                <a:path extrusionOk="0" h="50" w="120000">
                  <a:moveTo>
                    <a:pt x="0" y="0"/>
                  </a:moveTo>
                  <a:cubicBezTo>
                    <a:pt x="0" y="50"/>
                    <a:pt x="0" y="50"/>
                    <a:pt x="0" y="50"/>
                  </a:cubicBezTo>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92" name="Google Shape;3992;p65"/>
            <p:cNvSpPr/>
            <p:nvPr/>
          </p:nvSpPr>
          <p:spPr>
            <a:xfrm flipH="1">
              <a:off x="516899" y="3988163"/>
              <a:ext cx="114439" cy="176637"/>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sp>
          <p:nvSpPr>
            <p:cNvPr id="3993" name="Google Shape;3993;p65"/>
            <p:cNvSpPr/>
            <p:nvPr/>
          </p:nvSpPr>
          <p:spPr>
            <a:xfrm flipH="1">
              <a:off x="190758" y="3988163"/>
              <a:ext cx="111952" cy="176637"/>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5875">
              <a:solidFill>
                <a:srgbClr val="0078D7">
                  <a:alpha val="11372"/>
                </a:srgb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75"/>
                <a:buFont typeface="Arial"/>
                <a:buNone/>
              </a:pPr>
              <a:r>
                <a:t/>
              </a:r>
              <a:endParaRPr b="0" i="0" sz="675" u="none" cap="none" strike="noStrike">
                <a:solidFill>
                  <a:srgbClr val="505050"/>
                </a:solidFill>
                <a:latin typeface="Quattrocento Sans"/>
                <a:ea typeface="Quattrocento Sans"/>
                <a:cs typeface="Quattrocento Sans"/>
                <a:sym typeface="Quattrocento Sans"/>
              </a:endParaRPr>
            </a:p>
          </p:txBody>
        </p:sp>
      </p:grpSp>
      <p:sp>
        <p:nvSpPr>
          <p:cNvPr id="3994" name="Google Shape;3994;p65"/>
          <p:cNvSpPr/>
          <p:nvPr/>
        </p:nvSpPr>
        <p:spPr>
          <a:xfrm>
            <a:off x="0" y="0"/>
            <a:ext cx="9144000" cy="5143500"/>
          </a:xfrm>
          <a:prstGeom prst="rect">
            <a:avLst/>
          </a:prstGeom>
          <a:solidFill>
            <a:schemeClr val="lt1">
              <a:alpha val="49411"/>
            </a:schemeClr>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chemeClr val="accent1"/>
        </a:solidFill>
      </p:bgPr>
    </p:bg>
    <p:spTree>
      <p:nvGrpSpPr>
        <p:cNvPr id="3995" name="Shape 3995"/>
        <p:cNvGrpSpPr/>
        <p:nvPr/>
      </p:nvGrpSpPr>
      <p:grpSpPr>
        <a:xfrm>
          <a:off x="0" y="0"/>
          <a:ext cx="0" cy="0"/>
          <a:chOff x="0" y="0"/>
          <a:chExt cx="0" cy="0"/>
        </a:xfrm>
      </p:grpSpPr>
      <p:sp>
        <p:nvSpPr>
          <p:cNvPr id="3996" name="Google Shape;3996;p66"/>
          <p:cNvSpPr txBox="1"/>
          <p:nvPr>
            <p:ph type="title"/>
          </p:nvPr>
        </p:nvSpPr>
        <p:spPr>
          <a:xfrm>
            <a:off x="201931" y="1563130"/>
            <a:ext cx="8740142" cy="869095"/>
          </a:xfrm>
          <a:prstGeom prst="rect">
            <a:avLst/>
          </a:prstGeom>
          <a:noFill/>
          <a:ln>
            <a:noFill/>
          </a:ln>
        </p:spPr>
        <p:txBody>
          <a:bodyPr anchorCtr="0" anchor="t" bIns="91425" lIns="146300" spcFirstLastPara="1" rIns="146300" wrap="square" tIns="91425">
            <a:noAutofit/>
          </a:bodyPr>
          <a:lstStyle>
            <a:lvl1pPr lvl="0" marR="0" algn="l">
              <a:lnSpc>
                <a:spcPct val="90000"/>
              </a:lnSpc>
              <a:spcBef>
                <a:spcPts val="0"/>
              </a:spcBef>
              <a:spcAft>
                <a:spcPts val="0"/>
              </a:spcAft>
              <a:buClr>
                <a:schemeClr val="lt1"/>
              </a:buClr>
              <a:buSzPts val="7056"/>
              <a:buFont typeface="Quattrocento Sans"/>
              <a:buNone/>
              <a:defRPr b="0" i="0" sz="5292" u="none" cap="none" strike="noStrike">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SzPts val="1400"/>
              <a:buNone/>
              <a:defRPr sz="1350"/>
            </a:lvl2pPr>
            <a:lvl3pPr lvl="2" algn="l">
              <a:lnSpc>
                <a:spcPct val="100000"/>
              </a:lnSpc>
              <a:spcBef>
                <a:spcPts val="0"/>
              </a:spcBef>
              <a:spcAft>
                <a:spcPts val="0"/>
              </a:spcAft>
              <a:buSzPts val="1400"/>
              <a:buNone/>
              <a:defRPr sz="1350"/>
            </a:lvl3pPr>
            <a:lvl4pPr lvl="3" algn="l">
              <a:lnSpc>
                <a:spcPct val="100000"/>
              </a:lnSpc>
              <a:spcBef>
                <a:spcPts val="0"/>
              </a:spcBef>
              <a:spcAft>
                <a:spcPts val="0"/>
              </a:spcAft>
              <a:buSzPts val="1400"/>
              <a:buNone/>
              <a:defRPr sz="1350"/>
            </a:lvl4pPr>
            <a:lvl5pPr lvl="4" algn="l">
              <a:lnSpc>
                <a:spcPct val="100000"/>
              </a:lnSpc>
              <a:spcBef>
                <a:spcPts val="0"/>
              </a:spcBef>
              <a:spcAft>
                <a:spcPts val="0"/>
              </a:spcAft>
              <a:buSzPts val="1400"/>
              <a:buNone/>
              <a:defRPr sz="1350"/>
            </a:lvl5pPr>
            <a:lvl6pPr lvl="5" algn="l">
              <a:lnSpc>
                <a:spcPct val="100000"/>
              </a:lnSpc>
              <a:spcBef>
                <a:spcPts val="0"/>
              </a:spcBef>
              <a:spcAft>
                <a:spcPts val="0"/>
              </a:spcAft>
              <a:buSzPts val="1400"/>
              <a:buNone/>
              <a:defRPr sz="1350"/>
            </a:lvl6pPr>
            <a:lvl7pPr lvl="6" algn="l">
              <a:lnSpc>
                <a:spcPct val="100000"/>
              </a:lnSpc>
              <a:spcBef>
                <a:spcPts val="0"/>
              </a:spcBef>
              <a:spcAft>
                <a:spcPts val="0"/>
              </a:spcAft>
              <a:buSzPts val="1400"/>
              <a:buNone/>
              <a:defRPr sz="1350"/>
            </a:lvl7pPr>
            <a:lvl8pPr lvl="7" algn="l">
              <a:lnSpc>
                <a:spcPct val="100000"/>
              </a:lnSpc>
              <a:spcBef>
                <a:spcPts val="0"/>
              </a:spcBef>
              <a:spcAft>
                <a:spcPts val="0"/>
              </a:spcAft>
              <a:buSzPts val="1400"/>
              <a:buNone/>
              <a:defRPr sz="1350"/>
            </a:lvl8pPr>
            <a:lvl9pPr lvl="8" algn="l">
              <a:lnSpc>
                <a:spcPct val="100000"/>
              </a:lnSpc>
              <a:spcBef>
                <a:spcPts val="0"/>
              </a:spcBef>
              <a:spcAft>
                <a:spcPts val="0"/>
              </a:spcAft>
              <a:buSzPts val="1400"/>
              <a:buNone/>
              <a:defRPr sz="1350"/>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Section">
  <p:cSld name="5_Section">
    <p:bg>
      <p:bgPr>
        <a:solidFill>
          <a:schemeClr val="dk2"/>
        </a:solidFill>
      </p:bgPr>
    </p:bg>
    <p:spTree>
      <p:nvGrpSpPr>
        <p:cNvPr id="3997" name="Shape 3997"/>
        <p:cNvGrpSpPr/>
        <p:nvPr/>
      </p:nvGrpSpPr>
      <p:grpSpPr>
        <a:xfrm>
          <a:off x="0" y="0"/>
          <a:ext cx="0" cy="0"/>
          <a:chOff x="0" y="0"/>
          <a:chExt cx="0" cy="0"/>
        </a:xfrm>
      </p:grpSpPr>
      <p:pic>
        <p:nvPicPr>
          <p:cNvPr id="3998" name="Google Shape;3998;p67"/>
          <p:cNvPicPr preferRelativeResize="0"/>
          <p:nvPr/>
        </p:nvPicPr>
        <p:blipFill rotWithShape="1">
          <a:blip r:embed="rId2">
            <a:alphaModFix/>
          </a:blip>
          <a:srcRect b="0" l="0" r="0" t="0"/>
          <a:stretch/>
        </p:blipFill>
        <p:spPr>
          <a:xfrm>
            <a:off x="344423" y="2358781"/>
            <a:ext cx="2466380" cy="528334"/>
          </a:xfrm>
          <a:prstGeom prst="rect">
            <a:avLst/>
          </a:prstGeom>
          <a:noFill/>
          <a:ln>
            <a:noFill/>
          </a:ln>
        </p:spPr>
      </p:pic>
      <p:sp>
        <p:nvSpPr>
          <p:cNvPr id="3999" name="Google Shape;3999;p67"/>
          <p:cNvSpPr txBox="1"/>
          <p:nvPr/>
        </p:nvSpPr>
        <p:spPr>
          <a:xfrm>
            <a:off x="199595" y="4364602"/>
            <a:ext cx="8744811" cy="666482"/>
          </a:xfrm>
          <a:prstGeom prst="rect">
            <a:avLst/>
          </a:prstGeom>
          <a:noFill/>
          <a:ln>
            <a:noFill/>
          </a:ln>
        </p:spPr>
        <p:txBody>
          <a:bodyPr anchorCtr="0" anchor="t" bIns="107550" lIns="134425" spcFirstLastPara="1" rIns="134425" wrap="square" tIns="107550">
            <a:noAutofit/>
          </a:bodyPr>
          <a:lstStyle/>
          <a:p>
            <a:pPr indent="0" lvl="0" marL="0" marR="0" rtl="0" algn="l">
              <a:lnSpc>
                <a:spcPct val="119897"/>
              </a:lnSpc>
              <a:spcBef>
                <a:spcPts val="0"/>
              </a:spcBef>
              <a:spcAft>
                <a:spcPts val="0"/>
              </a:spcAft>
              <a:buClr>
                <a:srgbClr val="000000"/>
              </a:buClr>
              <a:buSzPts val="735"/>
              <a:buFont typeface="Arial"/>
              <a:buNone/>
            </a:pPr>
            <a:r>
              <a:rPr b="0" i="0" lang="en" sz="735" u="none" cap="none" strike="noStrike">
                <a:solidFill>
                  <a:srgbClr val="FFFFFF"/>
                </a:solidFill>
                <a:latin typeface="Quattrocento Sans"/>
                <a:ea typeface="Quattrocento Sans"/>
                <a:cs typeface="Quattrocento Sans"/>
                <a:sym typeface="Quattrocento Sans"/>
              </a:rPr>
              <a:t>© 2017 Microsoft Corporation. All rights reserved. Microsoft, Windows, and other product names are or may be registered trademarks and/or trademarks in the U.S. and/or other countries.</a:t>
            </a:r>
            <a:endParaRPr b="0" i="0" sz="1050" u="none" cap="none" strike="noStrike">
              <a:solidFill>
                <a:srgbClr val="000000"/>
              </a:solidFill>
              <a:latin typeface="Arial"/>
              <a:ea typeface="Arial"/>
              <a:cs typeface="Arial"/>
              <a:sym typeface="Arial"/>
            </a:endParaRPr>
          </a:p>
          <a:p>
            <a:pPr indent="0" lvl="0" marL="0" marR="0" rtl="0" algn="l">
              <a:lnSpc>
                <a:spcPct val="119897"/>
              </a:lnSpc>
              <a:spcBef>
                <a:spcPts val="0"/>
              </a:spcBef>
              <a:spcAft>
                <a:spcPts val="0"/>
              </a:spcAft>
              <a:buClr>
                <a:srgbClr val="000000"/>
              </a:buClr>
              <a:buSzPts val="735"/>
              <a:buFont typeface="Arial"/>
              <a:buNone/>
            </a:pPr>
            <a:r>
              <a:rPr b="0" i="0" lang="en" sz="735" u="none" cap="none" strike="noStrike">
                <a:solidFill>
                  <a:srgbClr val="FFFFFF"/>
                </a:solidFill>
                <a:latin typeface="Quattrocento Sans"/>
                <a:ea typeface="Quattrocento Sans"/>
                <a:cs typeface="Quattrocento Sans"/>
                <a:sym typeface="Quattrocento Sans"/>
              </a:rPr>
              <a:t>The information herein is for informational purposes only and represents the current view of Microsoft Corporation as of the date of this presentation. Because Microsoft must respond to changing market</a:t>
            </a:r>
            <a:endParaRPr b="0" i="0" sz="1050" u="none" cap="none" strike="noStrike">
              <a:solidFill>
                <a:srgbClr val="000000"/>
              </a:solidFill>
              <a:latin typeface="Arial"/>
              <a:ea typeface="Arial"/>
              <a:cs typeface="Arial"/>
              <a:sym typeface="Arial"/>
            </a:endParaRPr>
          </a:p>
          <a:p>
            <a:pPr indent="0" lvl="0" marL="0" marR="0" rtl="0" algn="l">
              <a:lnSpc>
                <a:spcPct val="119897"/>
              </a:lnSpc>
              <a:spcBef>
                <a:spcPts val="0"/>
              </a:spcBef>
              <a:spcAft>
                <a:spcPts val="0"/>
              </a:spcAft>
              <a:buClr>
                <a:srgbClr val="000000"/>
              </a:buClr>
              <a:buSzPts val="735"/>
              <a:buFont typeface="Arial"/>
              <a:buNone/>
            </a:pPr>
            <a:r>
              <a:rPr b="0" i="0" lang="en" sz="735" u="none" cap="none" strike="noStrike">
                <a:solidFill>
                  <a:srgbClr val="FFFFFF"/>
                </a:solidFill>
                <a:latin typeface="Quattrocento Sans"/>
                <a:ea typeface="Quattrocento Sans"/>
                <a:cs typeface="Quattrocento Sans"/>
                <a:sym typeface="Quattrocento Sans"/>
              </a:rPr>
              <a:t>conditions, it should not be interpreted to be a commitment on the part of Microsoft, and Microsoft cannot guarantee the accuracy of any information provided after the date of this presentation.</a:t>
            </a:r>
            <a:endParaRPr b="0" i="0" sz="1050" u="none" cap="none" strike="noStrike">
              <a:solidFill>
                <a:srgbClr val="000000"/>
              </a:solidFill>
              <a:latin typeface="Arial"/>
              <a:ea typeface="Arial"/>
              <a:cs typeface="Arial"/>
              <a:sym typeface="Arial"/>
            </a:endParaRPr>
          </a:p>
          <a:p>
            <a:pPr indent="0" lvl="0" marL="0" marR="0" rtl="0" algn="l">
              <a:lnSpc>
                <a:spcPct val="119897"/>
              </a:lnSpc>
              <a:spcBef>
                <a:spcPts val="0"/>
              </a:spcBef>
              <a:spcAft>
                <a:spcPts val="0"/>
              </a:spcAft>
              <a:buClr>
                <a:srgbClr val="000000"/>
              </a:buClr>
              <a:buSzPts val="735"/>
              <a:buFont typeface="Arial"/>
              <a:buNone/>
            </a:pPr>
            <a:r>
              <a:rPr b="0" i="0" lang="en" sz="735" u="none" cap="none" strike="noStrike">
                <a:solidFill>
                  <a:srgbClr val="FFFFFF"/>
                </a:solidFill>
                <a:latin typeface="Quattrocento Sans"/>
                <a:ea typeface="Quattrocento Sans"/>
                <a:cs typeface="Quattrocento Sans"/>
                <a:sym typeface="Quattrocento Sans"/>
              </a:rPr>
              <a:t>MICROSOFT MAKES NO WARRANTIES, EXPRESS, IMPLIED OR STATUTORY, AS TO THE INFORMATION IN THIS PRESENTATION.</a:t>
            </a:r>
            <a:endParaRPr b="0" i="0" sz="105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bullets)">
  <p:cSld name="Title &amp; body slide (with bullets)">
    <p:spTree>
      <p:nvGrpSpPr>
        <p:cNvPr id="4000" name="Shape 4000"/>
        <p:cNvGrpSpPr/>
        <p:nvPr/>
      </p:nvGrpSpPr>
      <p:grpSpPr>
        <a:xfrm>
          <a:off x="0" y="0"/>
          <a:ext cx="0" cy="0"/>
          <a:chOff x="0" y="0"/>
          <a:chExt cx="0" cy="0"/>
        </a:xfrm>
      </p:grpSpPr>
      <p:sp>
        <p:nvSpPr>
          <p:cNvPr id="4001" name="Google Shape;4001;p68"/>
          <p:cNvSpPr txBox="1"/>
          <p:nvPr>
            <p:ph type="title"/>
          </p:nvPr>
        </p:nvSpPr>
        <p:spPr>
          <a:xfrm>
            <a:off x="319818" y="226913"/>
            <a:ext cx="8502075" cy="568575"/>
          </a:xfrm>
          <a:prstGeom prst="rect">
            <a:avLst/>
          </a:prstGeom>
          <a:noFill/>
          <a:ln>
            <a:noFill/>
          </a:ln>
        </p:spPr>
        <p:txBody>
          <a:bodyPr anchorCtr="0" anchor="t" bIns="0" lIns="0" spcFirstLastPara="1" rIns="0" wrap="square" tIns="164575">
            <a:noAutofit/>
          </a:bodyPr>
          <a:lstStyle>
            <a:lvl1pPr lvl="0" algn="l">
              <a:lnSpc>
                <a:spcPct val="100000"/>
              </a:lnSpc>
              <a:spcBef>
                <a:spcPts val="0"/>
              </a:spcBef>
              <a:spcAft>
                <a:spcPts val="0"/>
              </a:spcAft>
              <a:buClr>
                <a:srgbClr val="000000"/>
              </a:buClr>
              <a:buSzPts val="3600"/>
              <a:buFont typeface="Quattrocento Sans"/>
              <a:buNone/>
              <a:defRPr>
                <a:solidFill>
                  <a:srgbClr val="00000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02" name="Google Shape;4002;p68"/>
          <p:cNvSpPr txBox="1"/>
          <p:nvPr>
            <p:ph idx="1" type="body"/>
          </p:nvPr>
        </p:nvSpPr>
        <p:spPr>
          <a:xfrm>
            <a:off x="319817" y="743706"/>
            <a:ext cx="8504775" cy="203625"/>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Clr>
                <a:srgbClr val="000000"/>
              </a:buClr>
              <a:buSzPts val="1765"/>
              <a:buNone/>
              <a:defRPr b="0" i="0" sz="1471">
                <a:solidFill>
                  <a:srgbClr val="000000"/>
                </a:solidFill>
                <a:latin typeface="Quattrocento Sans"/>
                <a:ea typeface="Quattrocento Sans"/>
                <a:cs typeface="Quattrocento Sans"/>
                <a:sym typeface="Quattrocento Sans"/>
              </a:defRPr>
            </a:lvl1pPr>
            <a:lvl2pPr indent="-228600" lvl="1" marL="914400" algn="l">
              <a:lnSpc>
                <a:spcPct val="90000"/>
              </a:lnSpc>
              <a:spcBef>
                <a:spcPts val="956"/>
              </a:spcBef>
              <a:spcAft>
                <a:spcPts val="0"/>
              </a:spcAft>
              <a:buClr>
                <a:schemeClr val="dk2"/>
              </a:buClr>
              <a:buSzPts val="1765"/>
              <a:buNone/>
              <a:defRPr sz="1471">
                <a:solidFill>
                  <a:schemeClr val="dk2"/>
                </a:solidFill>
              </a:defRPr>
            </a:lvl2pPr>
            <a:lvl3pPr indent="-228600" lvl="2" marL="1371600" algn="l">
              <a:lnSpc>
                <a:spcPct val="100000"/>
              </a:lnSpc>
              <a:spcBef>
                <a:spcPts val="956"/>
              </a:spcBef>
              <a:spcAft>
                <a:spcPts val="0"/>
              </a:spcAft>
              <a:buClr>
                <a:schemeClr val="dk1"/>
              </a:buClr>
              <a:buSzPts val="1765"/>
              <a:buNone/>
              <a:defRPr sz="1471"/>
            </a:lvl3pPr>
            <a:lvl4pPr indent="-228600" lvl="3" marL="1828800" algn="l">
              <a:lnSpc>
                <a:spcPct val="100000"/>
              </a:lnSpc>
              <a:spcBef>
                <a:spcPts val="956"/>
              </a:spcBef>
              <a:spcAft>
                <a:spcPts val="0"/>
              </a:spcAft>
              <a:buClr>
                <a:schemeClr val="dk1"/>
              </a:buClr>
              <a:buSzPts val="1765"/>
              <a:buNone/>
              <a:defRPr sz="1471"/>
            </a:lvl4pPr>
            <a:lvl5pPr indent="-228600" lvl="4" marL="2286000" algn="l">
              <a:lnSpc>
                <a:spcPct val="100000"/>
              </a:lnSpc>
              <a:spcBef>
                <a:spcPts val="956"/>
              </a:spcBef>
              <a:spcAft>
                <a:spcPts val="0"/>
              </a:spcAft>
              <a:buClr>
                <a:schemeClr val="dk1"/>
              </a:buClr>
              <a:buSzPts val="1260"/>
              <a:buNone/>
              <a:defRPr/>
            </a:lvl5pPr>
            <a:lvl6pPr indent="-342900" lvl="5" marL="2743200" algn="l">
              <a:lnSpc>
                <a:spcPct val="100000"/>
              </a:lnSpc>
              <a:spcBef>
                <a:spcPts val="270"/>
              </a:spcBef>
              <a:spcAft>
                <a:spcPts val="0"/>
              </a:spcAft>
              <a:buClr>
                <a:schemeClr val="dk1"/>
              </a:buClr>
              <a:buSzPts val="1800"/>
              <a:buChar char="•"/>
              <a:defRPr/>
            </a:lvl6pPr>
            <a:lvl7pPr indent="-342900" lvl="6" marL="3200400" algn="l">
              <a:lnSpc>
                <a:spcPct val="100000"/>
              </a:lnSpc>
              <a:spcBef>
                <a:spcPts val="270"/>
              </a:spcBef>
              <a:spcAft>
                <a:spcPts val="0"/>
              </a:spcAft>
              <a:buClr>
                <a:schemeClr val="dk1"/>
              </a:buClr>
              <a:buSzPts val="1800"/>
              <a:buChar char="•"/>
              <a:defRPr/>
            </a:lvl7pPr>
            <a:lvl8pPr indent="-342900" lvl="7" marL="3657600" algn="l">
              <a:lnSpc>
                <a:spcPct val="100000"/>
              </a:lnSpc>
              <a:spcBef>
                <a:spcPts val="270"/>
              </a:spcBef>
              <a:spcAft>
                <a:spcPts val="0"/>
              </a:spcAft>
              <a:buClr>
                <a:schemeClr val="dk1"/>
              </a:buClr>
              <a:buSzPts val="1800"/>
              <a:buChar char="•"/>
              <a:defRPr/>
            </a:lvl8pPr>
            <a:lvl9pPr indent="-342900" lvl="8" marL="4114800" algn="l">
              <a:lnSpc>
                <a:spcPct val="100000"/>
              </a:lnSpc>
              <a:spcBef>
                <a:spcPts val="270"/>
              </a:spcBef>
              <a:spcAft>
                <a:spcPts val="0"/>
              </a:spcAft>
              <a:buClr>
                <a:schemeClr val="dk1"/>
              </a:buClr>
              <a:buSzPts val="18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r Titel">
  <p:cSld name="Nur Titel">
    <p:spTree>
      <p:nvGrpSpPr>
        <p:cNvPr id="4003" name="Shape 4003"/>
        <p:cNvGrpSpPr/>
        <p:nvPr/>
      </p:nvGrpSpPr>
      <p:grpSpPr>
        <a:xfrm>
          <a:off x="0" y="0"/>
          <a:ext cx="0" cy="0"/>
          <a:chOff x="0" y="0"/>
          <a:chExt cx="0" cy="0"/>
        </a:xfrm>
      </p:grpSpPr>
      <p:sp>
        <p:nvSpPr>
          <p:cNvPr id="4004" name="Google Shape;4004;p69"/>
          <p:cNvSpPr txBox="1"/>
          <p:nvPr>
            <p:ph type="title"/>
          </p:nvPr>
        </p:nvSpPr>
        <p:spPr>
          <a:xfrm>
            <a:off x="201930" y="217135"/>
            <a:ext cx="8742000" cy="674700"/>
          </a:xfrm>
          <a:prstGeom prst="rect">
            <a:avLst/>
          </a:prstGeom>
          <a:noFill/>
          <a:ln>
            <a:noFill/>
          </a:ln>
        </p:spPr>
        <p:txBody>
          <a:bodyPr anchorCtr="0" anchor="t" bIns="68575" lIns="109725" spcFirstLastPara="1" rIns="109725" wrap="square" tIns="68575">
            <a:noAutofit/>
          </a:bodyPr>
          <a:lstStyle>
            <a:lvl1pPr lvl="0" algn="l">
              <a:lnSpc>
                <a:spcPct val="90000"/>
              </a:lnSpc>
              <a:spcBef>
                <a:spcPts val="0"/>
              </a:spcBef>
              <a:spcAft>
                <a:spcPts val="0"/>
              </a:spcAft>
              <a:buClr>
                <a:schemeClr val="dk1"/>
              </a:buClr>
              <a:buSzPts val="3100"/>
              <a:buFont typeface="Quattrocento Sans"/>
              <a:buNone/>
              <a:defRPr>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05" name="Google Shape;4005;p69"/>
          <p:cNvSpPr txBox="1"/>
          <p:nvPr>
            <p:ph idx="12" type="sldNum"/>
          </p:nvPr>
        </p:nvSpPr>
        <p:spPr>
          <a:xfrm>
            <a:off x="257955" y="4853755"/>
            <a:ext cx="2133600" cy="273000"/>
          </a:xfrm>
          <a:prstGeom prst="rect">
            <a:avLst/>
          </a:prstGeom>
          <a:noFill/>
          <a:ln>
            <a:noFill/>
          </a:ln>
        </p:spPr>
        <p:txBody>
          <a:bodyPr anchorCtr="0" anchor="ctr" bIns="34275" lIns="68575" spcFirstLastPara="1" rIns="68575" wrap="square" tIns="3427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rgbClr val="91919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
              <a:t>‹#›</a:t>
            </a:fld>
            <a:endParaRPr/>
          </a:p>
        </p:txBody>
      </p:sp>
      <p:pic>
        <p:nvPicPr>
          <p:cNvPr id="4006" name="Google Shape;4006;p69"/>
          <p:cNvPicPr preferRelativeResize="0"/>
          <p:nvPr/>
        </p:nvPicPr>
        <p:blipFill rotWithShape="1">
          <a:blip r:embed="rId2">
            <a:alphaModFix/>
          </a:blip>
          <a:srcRect b="0" l="0" r="0" t="0"/>
          <a:stretch/>
        </p:blipFill>
        <p:spPr>
          <a:xfrm>
            <a:off x="201931" y="4836547"/>
            <a:ext cx="1822569" cy="256431"/>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007" name="Shape 4007"/>
        <p:cNvGrpSpPr/>
        <p:nvPr/>
      </p:nvGrpSpPr>
      <p:grpSpPr>
        <a:xfrm>
          <a:off x="0" y="0"/>
          <a:ext cx="0" cy="0"/>
          <a:chOff x="0" y="0"/>
          <a:chExt cx="0" cy="0"/>
        </a:xfrm>
      </p:grpSpPr>
      <p:sp>
        <p:nvSpPr>
          <p:cNvPr id="4008" name="Google Shape;4008;p70"/>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rtl="0" algn="l">
              <a:spcBef>
                <a:spcPts val="0"/>
              </a:spcBef>
              <a:spcAft>
                <a:spcPts val="0"/>
              </a:spcAft>
              <a:buSzPts val="1400"/>
              <a:buNone/>
              <a:defRPr sz="500">
                <a:solidFill>
                  <a:srgbClr val="8F8F9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descr="A close up of a logo&#10;&#10;Description automatically generated" id="4009" name="Google Shape;4009;p70"/>
          <p:cNvPicPr preferRelativeResize="0"/>
          <p:nvPr/>
        </p:nvPicPr>
        <p:blipFill rotWithShape="1">
          <a:blip r:embed="rId2">
            <a:alphaModFix/>
          </a:blip>
          <a:srcRect b="0" l="0" r="0" t="0"/>
          <a:stretch/>
        </p:blipFill>
        <p:spPr>
          <a:xfrm>
            <a:off x="7343368" y="4792675"/>
            <a:ext cx="1765181" cy="34187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16" name="Shape 4016"/>
        <p:cNvGrpSpPr/>
        <p:nvPr/>
      </p:nvGrpSpPr>
      <p:grpSpPr>
        <a:xfrm>
          <a:off x="0" y="0"/>
          <a:ext cx="0" cy="0"/>
          <a:chOff x="0" y="0"/>
          <a:chExt cx="0" cy="0"/>
        </a:xfrm>
      </p:grpSpPr>
      <p:sp>
        <p:nvSpPr>
          <p:cNvPr id="4017" name="Google Shape;4017;p72"/>
          <p:cNvSpPr txBox="1"/>
          <p:nvPr>
            <p:ph type="title"/>
          </p:nvPr>
        </p:nvSpPr>
        <p:spPr>
          <a:xfrm>
            <a:off x="311700" y="445025"/>
            <a:ext cx="8520668" cy="572699"/>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2900"/>
              <a:buFont typeface="Quattrocento Sans"/>
              <a:buNone/>
              <a:defRPr/>
            </a:lvl1pPr>
            <a:lvl2pPr lvl="1" algn="l">
              <a:lnSpc>
                <a:spcPct val="100000"/>
              </a:lnSpc>
              <a:spcBef>
                <a:spcPts val="0"/>
              </a:spcBef>
              <a:spcAft>
                <a:spcPts val="0"/>
              </a:spcAft>
              <a:buSzPts val="2900"/>
              <a:buNone/>
              <a:defRPr/>
            </a:lvl2pPr>
            <a:lvl3pPr lvl="2" algn="l">
              <a:lnSpc>
                <a:spcPct val="100000"/>
              </a:lnSpc>
              <a:spcBef>
                <a:spcPts val="0"/>
              </a:spcBef>
              <a:spcAft>
                <a:spcPts val="0"/>
              </a:spcAft>
              <a:buSzPts val="2900"/>
              <a:buNone/>
              <a:defRPr/>
            </a:lvl3pPr>
            <a:lvl4pPr lvl="3" algn="l">
              <a:lnSpc>
                <a:spcPct val="100000"/>
              </a:lnSpc>
              <a:spcBef>
                <a:spcPts val="0"/>
              </a:spcBef>
              <a:spcAft>
                <a:spcPts val="0"/>
              </a:spcAft>
              <a:buSzPts val="2900"/>
              <a:buNone/>
              <a:defRPr/>
            </a:lvl4pPr>
            <a:lvl5pPr lvl="4" algn="l">
              <a:lnSpc>
                <a:spcPct val="100000"/>
              </a:lnSpc>
              <a:spcBef>
                <a:spcPts val="0"/>
              </a:spcBef>
              <a:spcAft>
                <a:spcPts val="0"/>
              </a:spcAft>
              <a:buSzPts val="2900"/>
              <a:buNone/>
              <a:defRPr/>
            </a:lvl5pPr>
            <a:lvl6pPr lvl="5" algn="l">
              <a:lnSpc>
                <a:spcPct val="100000"/>
              </a:lnSpc>
              <a:spcBef>
                <a:spcPts val="0"/>
              </a:spcBef>
              <a:spcAft>
                <a:spcPts val="0"/>
              </a:spcAft>
              <a:buSzPts val="2900"/>
              <a:buNone/>
              <a:defRPr/>
            </a:lvl6pPr>
            <a:lvl7pPr lvl="6" algn="l">
              <a:lnSpc>
                <a:spcPct val="100000"/>
              </a:lnSpc>
              <a:spcBef>
                <a:spcPts val="0"/>
              </a:spcBef>
              <a:spcAft>
                <a:spcPts val="0"/>
              </a:spcAft>
              <a:buSzPts val="2900"/>
              <a:buNone/>
              <a:defRPr/>
            </a:lvl7pPr>
            <a:lvl8pPr lvl="7" algn="l">
              <a:lnSpc>
                <a:spcPct val="100000"/>
              </a:lnSpc>
              <a:spcBef>
                <a:spcPts val="0"/>
              </a:spcBef>
              <a:spcAft>
                <a:spcPts val="0"/>
              </a:spcAft>
              <a:buSzPts val="2900"/>
              <a:buNone/>
              <a:defRPr/>
            </a:lvl8pPr>
            <a:lvl9pPr lvl="8" algn="l">
              <a:lnSpc>
                <a:spcPct val="100000"/>
              </a:lnSpc>
              <a:spcBef>
                <a:spcPts val="0"/>
              </a:spcBef>
              <a:spcAft>
                <a:spcPts val="0"/>
              </a:spcAft>
              <a:buSzPts val="2900"/>
              <a:buNone/>
              <a:defRPr/>
            </a:lvl9pPr>
          </a:lstStyle>
          <a:p/>
        </p:txBody>
      </p:sp>
      <p:sp>
        <p:nvSpPr>
          <p:cNvPr id="4018" name="Google Shape;4018;p72"/>
          <p:cNvSpPr txBox="1"/>
          <p:nvPr>
            <p:ph idx="12" type="sldNum"/>
          </p:nvPr>
        </p:nvSpPr>
        <p:spPr>
          <a:xfrm>
            <a:off x="8472458" y="4663218"/>
            <a:ext cx="548796" cy="39356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4019" name="Shape 4019"/>
        <p:cNvGrpSpPr/>
        <p:nvPr/>
      </p:nvGrpSpPr>
      <p:grpSpPr>
        <a:xfrm>
          <a:off x="0" y="0"/>
          <a:ext cx="0" cy="0"/>
          <a:chOff x="0" y="0"/>
          <a:chExt cx="0" cy="0"/>
        </a:xfrm>
      </p:grpSpPr>
      <p:sp>
        <p:nvSpPr>
          <p:cNvPr id="4020" name="Google Shape;4020;p73"/>
          <p:cNvSpPr txBox="1"/>
          <p:nvPr>
            <p:ph type="title"/>
          </p:nvPr>
        </p:nvSpPr>
        <p:spPr>
          <a:xfrm>
            <a:off x="305092" y="2272496"/>
            <a:ext cx="7222791" cy="1344828"/>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chemeClr val="dk2"/>
              </a:buClr>
              <a:buSzPts val="4800"/>
              <a:buFont typeface="Quattrocento Sans"/>
              <a:buNone/>
              <a:defRPr sz="3529" strike="noStrike">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21" name="Google Shape;4021;p73"/>
          <p:cNvSpPr txBox="1"/>
          <p:nvPr>
            <p:ph idx="1" type="body"/>
          </p:nvPr>
        </p:nvSpPr>
        <p:spPr>
          <a:xfrm>
            <a:off x="348631" y="3635746"/>
            <a:ext cx="7202115" cy="559027"/>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620"/>
              <a:buNone/>
              <a:defRPr sz="1324"/>
            </a:lvl1pPr>
            <a:lvl2pPr indent="-228600" lvl="1" marL="914400" algn="l">
              <a:lnSpc>
                <a:spcPct val="100000"/>
              </a:lnSpc>
              <a:spcBef>
                <a:spcPts val="0"/>
              </a:spcBef>
              <a:spcAft>
                <a:spcPts val="0"/>
              </a:spcAft>
              <a:buClr>
                <a:schemeClr val="dk1"/>
              </a:buClr>
              <a:buSzPts val="1620"/>
              <a:buNone/>
              <a:defRPr sz="1324"/>
            </a:lvl2pPr>
            <a:lvl3pPr indent="-228600" lvl="2" marL="1371600" algn="l">
              <a:lnSpc>
                <a:spcPct val="100000"/>
              </a:lnSpc>
              <a:spcBef>
                <a:spcPts val="0"/>
              </a:spcBef>
              <a:spcAft>
                <a:spcPts val="0"/>
              </a:spcAft>
              <a:buClr>
                <a:schemeClr val="dk2"/>
              </a:buClr>
              <a:buSzPts val="1260"/>
              <a:buNone/>
              <a:defRPr sz="1029"/>
            </a:lvl3pPr>
            <a:lvl4pPr indent="-228600" lvl="3" marL="1828800" algn="l">
              <a:lnSpc>
                <a:spcPct val="100000"/>
              </a:lnSpc>
              <a:spcBef>
                <a:spcPts val="0"/>
              </a:spcBef>
              <a:spcAft>
                <a:spcPts val="0"/>
              </a:spcAft>
              <a:buClr>
                <a:schemeClr val="dk1"/>
              </a:buClr>
              <a:buSzPts val="1260"/>
              <a:buNone/>
              <a:defRPr sz="1029"/>
            </a:lvl4pPr>
            <a:lvl5pPr indent="-228600" lvl="4" marL="2286000" algn="l">
              <a:lnSpc>
                <a:spcPct val="100000"/>
              </a:lnSpc>
              <a:spcBef>
                <a:spcPts val="0"/>
              </a:spcBef>
              <a:spcAft>
                <a:spcPts val="0"/>
              </a:spcAft>
              <a:buClr>
                <a:schemeClr val="dk1"/>
              </a:buClr>
              <a:buSzPts val="945"/>
              <a:buNone/>
              <a:defRPr sz="772"/>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22" name="Google Shape;4022;p73"/>
          <p:cNvSpPr/>
          <p:nvPr/>
        </p:nvSpPr>
        <p:spPr>
          <a:xfrm>
            <a:off x="7380332" y="224138"/>
            <a:ext cx="1561506" cy="652569"/>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nvGrpSpPr>
          <p:cNvPr id="4023" name="Google Shape;4023;p73"/>
          <p:cNvGrpSpPr/>
          <p:nvPr/>
        </p:nvGrpSpPr>
        <p:grpSpPr>
          <a:xfrm>
            <a:off x="348631" y="313697"/>
            <a:ext cx="2032498" cy="183325"/>
            <a:chOff x="474162" y="426589"/>
            <a:chExt cx="2764339" cy="249299"/>
          </a:xfrm>
        </p:grpSpPr>
        <p:pic>
          <p:nvPicPr>
            <p:cNvPr descr="A picture containing object&#10;&#10;Description automatically generated" id="4024" name="Google Shape;4024;p73"/>
            <p:cNvPicPr preferRelativeResize="0"/>
            <p:nvPr/>
          </p:nvPicPr>
          <p:blipFill rotWithShape="1">
            <a:blip r:embed="rId2">
              <a:alphaModFix/>
            </a:blip>
            <a:srcRect b="-1" l="0" r="0" t="0"/>
            <a:stretch/>
          </p:blipFill>
          <p:spPr>
            <a:xfrm>
              <a:off x="474162" y="449263"/>
              <a:ext cx="202113" cy="191251"/>
            </a:xfrm>
            <a:prstGeom prst="rect">
              <a:avLst/>
            </a:prstGeom>
            <a:noFill/>
            <a:ln>
              <a:noFill/>
            </a:ln>
          </p:spPr>
        </p:pic>
        <p:sp>
          <p:nvSpPr>
            <p:cNvPr id="4025" name="Google Shape;4025;p73"/>
            <p:cNvSpPr txBox="1"/>
            <p:nvPr/>
          </p:nvSpPr>
          <p:spPr>
            <a:xfrm>
              <a:off x="764381" y="426589"/>
              <a:ext cx="2474120" cy="24929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5"/>
                <a:buFont typeface="Arial"/>
                <a:buNone/>
              </a:pPr>
              <a:r>
                <a:rPr b="0" i="0" lang="en" sz="1305" u="none" cap="none" strike="noStrike">
                  <a:solidFill>
                    <a:schemeClr val="dk2"/>
                  </a:solidFill>
                  <a:latin typeface="Quattrocento Sans"/>
                  <a:ea typeface="Quattrocento Sans"/>
                  <a:cs typeface="Quattrocento Sans"/>
                  <a:sym typeface="Quattrocento Sans"/>
                </a:rPr>
                <a:t>Azure Databricks</a:t>
              </a:r>
              <a:endParaRPr b="0" i="0" sz="1029" u="none" cap="none" strike="noStrike">
                <a:solidFill>
                  <a:srgbClr val="000000"/>
                </a:solidFill>
                <a:latin typeface="Arial"/>
                <a:ea typeface="Arial"/>
                <a:cs typeface="Arial"/>
                <a:sym typeface="Arial"/>
              </a:endParaRPr>
            </a:p>
          </p:txBody>
        </p:sp>
      </p:grpSp>
      <p:sp>
        <p:nvSpPr>
          <p:cNvPr id="4026" name="Google Shape;4026;p73"/>
          <p:cNvSpPr txBox="1"/>
          <p:nvPr>
            <p:ph idx="2" type="body"/>
          </p:nvPr>
        </p:nvSpPr>
        <p:spPr>
          <a:xfrm>
            <a:off x="352221" y="876707"/>
            <a:ext cx="2707063" cy="1271282"/>
          </a:xfrm>
          <a:prstGeom prst="rect">
            <a:avLst/>
          </a:prstGeom>
          <a:noFill/>
          <a:ln>
            <a:noFill/>
          </a:ln>
        </p:spPr>
        <p:txBody>
          <a:bodyPr anchorCtr="0" anchor="b" bIns="91425" lIns="0" spcFirstLastPara="1" rIns="146300" wrap="square" tIns="91425">
            <a:noAutofit/>
          </a:bodyPr>
          <a:lstStyle>
            <a:lvl1pPr indent="-228600" lvl="0" marL="457200" algn="ctr">
              <a:lnSpc>
                <a:spcPct val="100000"/>
              </a:lnSpc>
              <a:spcBef>
                <a:spcPts val="0"/>
              </a:spcBef>
              <a:spcAft>
                <a:spcPts val="0"/>
              </a:spcAft>
              <a:buClr>
                <a:schemeClr val="dk1"/>
              </a:buClr>
              <a:buSzPts val="1440"/>
              <a:buNone/>
              <a:defRPr sz="1176">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27" name="Google Shape;4027;p73"/>
          <p:cNvSpPr/>
          <p:nvPr/>
        </p:nvSpPr>
        <p:spPr>
          <a:xfrm>
            <a:off x="6200039" y="170737"/>
            <a:ext cx="1561506" cy="652569"/>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4028" name="Shape 4028"/>
        <p:cNvGrpSpPr/>
        <p:nvPr/>
      </p:nvGrpSpPr>
      <p:grpSpPr>
        <a:xfrm>
          <a:off x="0" y="0"/>
          <a:ext cx="0" cy="0"/>
          <a:chOff x="0" y="0"/>
          <a:chExt cx="0" cy="0"/>
        </a:xfrm>
      </p:grpSpPr>
      <p:sp>
        <p:nvSpPr>
          <p:cNvPr id="4029" name="Google Shape;4029;p74"/>
          <p:cNvSpPr txBox="1"/>
          <p:nvPr>
            <p:ph type="title"/>
          </p:nvPr>
        </p:nvSpPr>
        <p:spPr>
          <a:xfrm>
            <a:off x="341996" y="876707"/>
            <a:ext cx="2713786" cy="674749"/>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800"/>
              <a:buFont typeface="Quattrocento Sans"/>
              <a:buNone/>
              <a:defRPr sz="1324">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0" name="Google Shape;4030;p74"/>
          <p:cNvSpPr txBox="1"/>
          <p:nvPr>
            <p:ph idx="1" type="body"/>
          </p:nvPr>
        </p:nvSpPr>
        <p:spPr>
          <a:xfrm>
            <a:off x="4672382" y="876707"/>
            <a:ext cx="2878363" cy="2840248"/>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620"/>
              <a:buNone/>
              <a:defRPr sz="1324">
                <a:solidFill>
                  <a:schemeClr val="dk2"/>
                </a:solidFill>
              </a:defRPr>
            </a:lvl1pPr>
            <a:lvl2pPr indent="-228600" lvl="1" marL="914400" algn="l">
              <a:lnSpc>
                <a:spcPct val="100000"/>
              </a:lnSpc>
              <a:spcBef>
                <a:spcPts val="368"/>
              </a:spcBef>
              <a:spcAft>
                <a:spcPts val="0"/>
              </a:spcAft>
              <a:buClr>
                <a:schemeClr val="dk1"/>
              </a:buClr>
              <a:buSzPts val="1620"/>
              <a:buNone/>
              <a:defRPr sz="1324"/>
            </a:lvl2pPr>
            <a:lvl3pPr indent="-228600" lvl="2" marL="1371600" algn="l">
              <a:lnSpc>
                <a:spcPct val="100000"/>
              </a:lnSpc>
              <a:spcBef>
                <a:spcPts val="0"/>
              </a:spcBef>
              <a:spcAft>
                <a:spcPts val="0"/>
              </a:spcAft>
              <a:buClr>
                <a:schemeClr val="dk2"/>
              </a:buClr>
              <a:buSzPts val="1620"/>
              <a:buNone/>
              <a:defRPr sz="1324"/>
            </a:lvl3pPr>
            <a:lvl4pPr indent="-228600" lvl="3" marL="1828800" algn="l">
              <a:lnSpc>
                <a:spcPct val="100000"/>
              </a:lnSpc>
              <a:spcBef>
                <a:spcPts val="0"/>
              </a:spcBef>
              <a:spcAft>
                <a:spcPts val="0"/>
              </a:spcAft>
              <a:buClr>
                <a:schemeClr val="dk1"/>
              </a:buClr>
              <a:buSzPts val="1620"/>
              <a:buNone/>
              <a:defRPr sz="1324"/>
            </a:lvl4pPr>
            <a:lvl5pPr indent="-228600" lvl="4" marL="2286000" algn="l">
              <a:lnSpc>
                <a:spcPct val="100000"/>
              </a:lnSpc>
              <a:spcBef>
                <a:spcPts val="0"/>
              </a:spcBef>
              <a:spcAft>
                <a:spcPts val="0"/>
              </a:spcAft>
              <a:buClr>
                <a:schemeClr val="dk1"/>
              </a:buClr>
              <a:buSzPts val="1620"/>
              <a:buNone/>
              <a:defRPr sz="1324"/>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4031" name="Shape 4031"/>
        <p:cNvGrpSpPr/>
        <p:nvPr/>
      </p:nvGrpSpPr>
      <p:grpSpPr>
        <a:xfrm>
          <a:off x="0" y="0"/>
          <a:ext cx="0" cy="0"/>
          <a:chOff x="0" y="0"/>
          <a:chExt cx="0" cy="0"/>
        </a:xfrm>
      </p:grpSpPr>
      <p:sp>
        <p:nvSpPr>
          <p:cNvPr id="4032" name="Google Shape;4032;p75"/>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3" name="Google Shape;4033;p75"/>
          <p:cNvSpPr txBox="1"/>
          <p:nvPr>
            <p:ph idx="1" type="body"/>
          </p:nvPr>
        </p:nvSpPr>
        <p:spPr>
          <a:xfrm>
            <a:off x="341996" y="1442101"/>
            <a:ext cx="8479852" cy="45265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None/>
              <a:defRPr b="0" i="0" sz="1471">
                <a:solidFill>
                  <a:schemeClr val="dk1"/>
                </a:solidFill>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80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34" name="Google Shape;4034;p75"/>
          <p:cNvSpPr txBox="1"/>
          <p:nvPr>
            <p:ph idx="2" type="body"/>
          </p:nvPr>
        </p:nvSpPr>
        <p:spPr>
          <a:xfrm>
            <a:off x="341996" y="2363541"/>
            <a:ext cx="8479852" cy="32694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1260"/>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35" name="Google Shape;4035;p75"/>
          <p:cNvSpPr txBox="1"/>
          <p:nvPr>
            <p:ph idx="3" type="body"/>
          </p:nvPr>
        </p:nvSpPr>
        <p:spPr>
          <a:xfrm>
            <a:off x="341996" y="3264711"/>
            <a:ext cx="8479852" cy="248959"/>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900"/>
              <a:buNone/>
              <a:defRPr sz="735">
                <a:solidFill>
                  <a:schemeClr val="dk1"/>
                </a:solidFill>
              </a:defRPr>
            </a:lvl1pPr>
            <a:lvl2pPr indent="-228600" lvl="1" marL="914400" algn="l">
              <a:lnSpc>
                <a:spcPct val="100000"/>
              </a:lnSpc>
              <a:spcBef>
                <a:spcPts val="0"/>
              </a:spcBef>
              <a:spcAft>
                <a:spcPts val="0"/>
              </a:spcAft>
              <a:buClr>
                <a:schemeClr val="dk1"/>
              </a:buClr>
              <a:buSzPts val="900"/>
              <a:buNone/>
              <a:defRPr sz="735">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0" name="Shape 30"/>
        <p:cNvGrpSpPr/>
        <p:nvPr/>
      </p:nvGrpSpPr>
      <p:grpSpPr>
        <a:xfrm>
          <a:off x="0" y="0"/>
          <a:ext cx="0" cy="0"/>
          <a:chOff x="0" y="0"/>
          <a:chExt cx="0" cy="0"/>
        </a:xfrm>
      </p:grpSpPr>
      <p:sp>
        <p:nvSpPr>
          <p:cNvPr id="31" name="Google Shape;31;p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2" name="Google Shape;32;p9"/>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4036" name="Shape 4036"/>
        <p:cNvGrpSpPr/>
        <p:nvPr/>
      </p:nvGrpSpPr>
      <p:grpSpPr>
        <a:xfrm>
          <a:off x="0" y="0"/>
          <a:ext cx="0" cy="0"/>
          <a:chOff x="0" y="0"/>
          <a:chExt cx="0" cy="0"/>
        </a:xfrm>
      </p:grpSpPr>
      <p:sp>
        <p:nvSpPr>
          <p:cNvPr id="4037" name="Google Shape;4037;p76"/>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38" name="Google Shape;4038;p76"/>
          <p:cNvSpPr txBox="1"/>
          <p:nvPr>
            <p:ph idx="1" type="body"/>
          </p:nvPr>
        </p:nvSpPr>
        <p:spPr>
          <a:xfrm>
            <a:off x="341996" y="1441940"/>
            <a:ext cx="7038335" cy="45265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None/>
              <a:defRPr sz="1471">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80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39" name="Google Shape;4039;p76"/>
          <p:cNvSpPr txBox="1"/>
          <p:nvPr>
            <p:ph idx="2" type="body"/>
          </p:nvPr>
        </p:nvSpPr>
        <p:spPr>
          <a:xfrm>
            <a:off x="341996" y="2363541"/>
            <a:ext cx="2713786" cy="196781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308610" lvl="1" marL="914400" marR="0" algn="l">
              <a:lnSpc>
                <a:spcPct val="128571"/>
              </a:lnSpc>
              <a:spcBef>
                <a:spcPts val="441"/>
              </a:spcBef>
              <a:spcAft>
                <a:spcPts val="0"/>
              </a:spcAft>
              <a:buClr>
                <a:schemeClr val="dk1"/>
              </a:buClr>
              <a:buSzPts val="1260"/>
              <a:buFont typeface="Arial"/>
              <a:buChar char="•"/>
              <a:defRPr sz="1029">
                <a:solidFill>
                  <a:schemeClr val="dk1"/>
                </a:solidFill>
                <a:latin typeface="Quattrocento Sans"/>
                <a:ea typeface="Quattrocento Sans"/>
                <a:cs typeface="Quattrocento Sans"/>
                <a:sym typeface="Quattrocento Sans"/>
              </a:defRPr>
            </a:lvl2pPr>
            <a:lvl3pPr indent="-228600" lvl="2" marL="1371600" algn="l">
              <a:lnSpc>
                <a:spcPct val="100000"/>
              </a:lnSpc>
              <a:spcBef>
                <a:spcPts val="441"/>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40" name="Google Shape;4040;p76"/>
          <p:cNvSpPr txBox="1"/>
          <p:nvPr>
            <p:ph idx="3" type="body"/>
          </p:nvPr>
        </p:nvSpPr>
        <p:spPr>
          <a:xfrm>
            <a:off x="3238836" y="2363541"/>
            <a:ext cx="2713786" cy="196781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308610" lvl="1" marL="914400" marR="0" algn="l">
              <a:lnSpc>
                <a:spcPct val="128571"/>
              </a:lnSpc>
              <a:spcBef>
                <a:spcPts val="441"/>
              </a:spcBef>
              <a:spcAft>
                <a:spcPts val="0"/>
              </a:spcAft>
              <a:buClr>
                <a:schemeClr val="dk1"/>
              </a:buClr>
              <a:buSzPts val="1260"/>
              <a:buFont typeface="Arial"/>
              <a:buChar char="•"/>
              <a:defRPr sz="1029">
                <a:solidFill>
                  <a:schemeClr val="dk1"/>
                </a:solidFill>
                <a:latin typeface="Quattrocento Sans"/>
                <a:ea typeface="Quattrocento Sans"/>
                <a:cs typeface="Quattrocento Sans"/>
                <a:sym typeface="Quattrocento Sans"/>
              </a:defRPr>
            </a:lvl2pPr>
            <a:lvl3pPr indent="-228600" lvl="2" marL="1371600" algn="l">
              <a:lnSpc>
                <a:spcPct val="100000"/>
              </a:lnSpc>
              <a:spcBef>
                <a:spcPts val="441"/>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41" name="Google Shape;4041;p76"/>
          <p:cNvSpPr txBox="1"/>
          <p:nvPr>
            <p:ph idx="4" type="body"/>
          </p:nvPr>
        </p:nvSpPr>
        <p:spPr>
          <a:xfrm>
            <a:off x="6112470" y="2363541"/>
            <a:ext cx="2713786" cy="196781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308610" lvl="1" marL="914400" marR="0" algn="l">
              <a:lnSpc>
                <a:spcPct val="128571"/>
              </a:lnSpc>
              <a:spcBef>
                <a:spcPts val="441"/>
              </a:spcBef>
              <a:spcAft>
                <a:spcPts val="0"/>
              </a:spcAft>
              <a:buClr>
                <a:schemeClr val="dk1"/>
              </a:buClr>
              <a:buSzPts val="1260"/>
              <a:buFont typeface="Arial"/>
              <a:buChar char="•"/>
              <a:defRPr sz="1029">
                <a:solidFill>
                  <a:schemeClr val="dk1"/>
                </a:solidFill>
                <a:latin typeface="Quattrocento Sans"/>
                <a:ea typeface="Quattrocento Sans"/>
                <a:cs typeface="Quattrocento Sans"/>
                <a:sym typeface="Quattrocento Sans"/>
              </a:defRPr>
            </a:lvl2pPr>
            <a:lvl3pPr indent="-228600" lvl="2" marL="1371600" algn="l">
              <a:lnSpc>
                <a:spcPct val="100000"/>
              </a:lnSpc>
              <a:spcBef>
                <a:spcPts val="441"/>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4042" name="Shape 4042"/>
        <p:cNvGrpSpPr/>
        <p:nvPr/>
      </p:nvGrpSpPr>
      <p:grpSpPr>
        <a:xfrm>
          <a:off x="0" y="0"/>
          <a:ext cx="0" cy="0"/>
          <a:chOff x="0" y="0"/>
          <a:chExt cx="0" cy="0"/>
        </a:xfrm>
      </p:grpSpPr>
      <p:sp>
        <p:nvSpPr>
          <p:cNvPr id="4043" name="Google Shape;4043;p77"/>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4" name="Google Shape;4044;p77"/>
          <p:cNvSpPr txBox="1"/>
          <p:nvPr>
            <p:ph idx="1" type="body"/>
          </p:nvPr>
        </p:nvSpPr>
        <p:spPr>
          <a:xfrm>
            <a:off x="341996" y="1772717"/>
            <a:ext cx="2713786" cy="1826364"/>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45" name="Google Shape;4045;p77"/>
          <p:cNvSpPr txBox="1"/>
          <p:nvPr>
            <p:ph idx="2" type="body"/>
          </p:nvPr>
        </p:nvSpPr>
        <p:spPr>
          <a:xfrm>
            <a:off x="3227363" y="1772717"/>
            <a:ext cx="2713786" cy="1826364"/>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4046" name="Shape 4046"/>
        <p:cNvGrpSpPr/>
        <p:nvPr/>
      </p:nvGrpSpPr>
      <p:grpSpPr>
        <a:xfrm>
          <a:off x="0" y="0"/>
          <a:ext cx="0" cy="0"/>
          <a:chOff x="0" y="0"/>
          <a:chExt cx="0" cy="0"/>
        </a:xfrm>
      </p:grpSpPr>
      <p:sp>
        <p:nvSpPr>
          <p:cNvPr id="4047" name="Google Shape;4047;p78"/>
          <p:cNvSpPr txBox="1"/>
          <p:nvPr>
            <p:ph idx="1" type="body"/>
          </p:nvPr>
        </p:nvSpPr>
        <p:spPr>
          <a:xfrm>
            <a:off x="348718" y="1199793"/>
            <a:ext cx="2707063" cy="2324545"/>
          </a:xfrm>
          <a:prstGeom prst="rect">
            <a:avLst/>
          </a:prstGeom>
          <a:blipFill rotWithShape="1">
            <a:blip r:embed="rId2">
              <a:alphaModFix/>
            </a:blip>
            <a:stretch>
              <a:fillRect b="0" l="0" r="0" t="0"/>
            </a:stretch>
          </a:blipFill>
          <a:ln>
            <a:noFill/>
          </a:ln>
        </p:spPr>
        <p:txBody>
          <a:bodyPr anchorCtr="0" anchor="ctr" bIns="91425" lIns="0" spcFirstLastPara="1" rIns="146300" wrap="square" tIns="91425">
            <a:noAutofit/>
          </a:bodyPr>
          <a:lstStyle>
            <a:lvl1pPr indent="-228600" lvl="0" marL="457200" algn="ctr">
              <a:lnSpc>
                <a:spcPct val="100000"/>
              </a:lnSpc>
              <a:spcBef>
                <a:spcPts val="0"/>
              </a:spcBef>
              <a:spcAft>
                <a:spcPts val="0"/>
              </a:spcAft>
              <a:buClr>
                <a:schemeClr val="lt1"/>
              </a:buClr>
              <a:buSzPts val="1800"/>
              <a:buNone/>
              <a:defRPr sz="1471">
                <a:solidFill>
                  <a:schemeClr val="lt1"/>
                </a:solidFill>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48" name="Google Shape;4048;p78"/>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49" name="Google Shape;4049;p78"/>
          <p:cNvSpPr txBox="1"/>
          <p:nvPr>
            <p:ph idx="2" type="body"/>
          </p:nvPr>
        </p:nvSpPr>
        <p:spPr>
          <a:xfrm>
            <a:off x="341996" y="3695942"/>
            <a:ext cx="2713786" cy="88954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0" name="Google Shape;4050;p78"/>
          <p:cNvSpPr txBox="1"/>
          <p:nvPr>
            <p:ph idx="3" type="body"/>
          </p:nvPr>
        </p:nvSpPr>
        <p:spPr>
          <a:xfrm>
            <a:off x="6108062" y="3695942"/>
            <a:ext cx="2713786" cy="88954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1" name="Google Shape;4051;p78"/>
          <p:cNvSpPr txBox="1"/>
          <p:nvPr>
            <p:ph idx="4" type="body"/>
          </p:nvPr>
        </p:nvSpPr>
        <p:spPr>
          <a:xfrm>
            <a:off x="3225029" y="1199793"/>
            <a:ext cx="2707063" cy="2324545"/>
          </a:xfrm>
          <a:prstGeom prst="rect">
            <a:avLst/>
          </a:prstGeom>
          <a:blipFill rotWithShape="1">
            <a:blip r:embed="rId3">
              <a:alphaModFix/>
            </a:blip>
            <a:stretch>
              <a:fillRect b="0" l="0" r="0" t="0"/>
            </a:stretch>
          </a:blipFill>
          <a:ln>
            <a:noFill/>
          </a:ln>
        </p:spPr>
        <p:txBody>
          <a:bodyPr anchorCtr="0" anchor="ctr" bIns="91425" lIns="0" spcFirstLastPara="1" rIns="146300" wrap="square" tIns="91425">
            <a:noAutofit/>
          </a:bodyPr>
          <a:lstStyle>
            <a:lvl1pPr indent="-228600" lvl="0" marL="457200" algn="ctr">
              <a:lnSpc>
                <a:spcPct val="100000"/>
              </a:lnSpc>
              <a:spcBef>
                <a:spcPts val="0"/>
              </a:spcBef>
              <a:spcAft>
                <a:spcPts val="0"/>
              </a:spcAft>
              <a:buClr>
                <a:schemeClr val="lt1"/>
              </a:buClr>
              <a:buSzPts val="1800"/>
              <a:buNone/>
              <a:defRPr sz="1471">
                <a:solidFill>
                  <a:schemeClr val="lt1"/>
                </a:solidFill>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2" name="Google Shape;4052;p78"/>
          <p:cNvSpPr txBox="1"/>
          <p:nvPr>
            <p:ph idx="5" type="body"/>
          </p:nvPr>
        </p:nvSpPr>
        <p:spPr>
          <a:xfrm>
            <a:off x="6108062" y="1199791"/>
            <a:ext cx="2707063" cy="2324546"/>
          </a:xfrm>
          <a:prstGeom prst="rect">
            <a:avLst/>
          </a:prstGeom>
          <a:blipFill rotWithShape="1">
            <a:blip r:embed="rId4">
              <a:alphaModFix/>
            </a:blip>
            <a:stretch>
              <a:fillRect b="0" l="0" r="0" t="0"/>
            </a:stretch>
          </a:blipFill>
          <a:ln>
            <a:noFill/>
          </a:ln>
        </p:spPr>
        <p:txBody>
          <a:bodyPr anchorCtr="0" anchor="ctr" bIns="91425" lIns="0" spcFirstLastPara="1" rIns="146300" wrap="square" tIns="91425">
            <a:noAutofit/>
          </a:bodyPr>
          <a:lstStyle>
            <a:lvl1pPr indent="-228600" lvl="0" marL="457200" algn="ctr">
              <a:lnSpc>
                <a:spcPct val="100000"/>
              </a:lnSpc>
              <a:spcBef>
                <a:spcPts val="0"/>
              </a:spcBef>
              <a:spcAft>
                <a:spcPts val="0"/>
              </a:spcAft>
              <a:buClr>
                <a:schemeClr val="lt1"/>
              </a:buClr>
              <a:buSzPts val="1800"/>
              <a:buNone/>
              <a:defRPr sz="1471">
                <a:solidFill>
                  <a:schemeClr val="lt1"/>
                </a:solidFill>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3" name="Google Shape;4053;p78"/>
          <p:cNvSpPr txBox="1"/>
          <p:nvPr>
            <p:ph idx="6" type="body"/>
          </p:nvPr>
        </p:nvSpPr>
        <p:spPr>
          <a:xfrm>
            <a:off x="3227363" y="3695942"/>
            <a:ext cx="2713786" cy="88954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4054" name="Shape 4054"/>
        <p:cNvGrpSpPr/>
        <p:nvPr/>
      </p:nvGrpSpPr>
      <p:grpSpPr>
        <a:xfrm>
          <a:off x="0" y="0"/>
          <a:ext cx="0" cy="0"/>
          <a:chOff x="0" y="0"/>
          <a:chExt cx="0" cy="0"/>
        </a:xfrm>
      </p:grpSpPr>
      <p:sp>
        <p:nvSpPr>
          <p:cNvPr id="4055" name="Google Shape;4055;p79"/>
          <p:cNvSpPr txBox="1"/>
          <p:nvPr>
            <p:ph idx="1" type="body"/>
          </p:nvPr>
        </p:nvSpPr>
        <p:spPr>
          <a:xfrm>
            <a:off x="341997" y="1619164"/>
            <a:ext cx="1269935" cy="67189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800"/>
              <a:buNone/>
              <a:defRPr sz="1471"/>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6" name="Google Shape;4056;p79"/>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7" name="Google Shape;4057;p79"/>
          <p:cNvSpPr txBox="1"/>
          <p:nvPr>
            <p:ph idx="2" type="body"/>
          </p:nvPr>
        </p:nvSpPr>
        <p:spPr>
          <a:xfrm>
            <a:off x="341997" y="2375863"/>
            <a:ext cx="1269935" cy="2084093"/>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8" name="Google Shape;4058;p79"/>
          <p:cNvSpPr txBox="1"/>
          <p:nvPr>
            <p:ph idx="3" type="body"/>
          </p:nvPr>
        </p:nvSpPr>
        <p:spPr>
          <a:xfrm>
            <a:off x="1783746" y="2375863"/>
            <a:ext cx="1269935" cy="2071551"/>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59" name="Google Shape;4059;p79"/>
          <p:cNvSpPr txBox="1"/>
          <p:nvPr>
            <p:ph idx="4" type="body"/>
          </p:nvPr>
        </p:nvSpPr>
        <p:spPr>
          <a:xfrm>
            <a:off x="3225496" y="2375863"/>
            <a:ext cx="1269935" cy="2071551"/>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0" name="Google Shape;4060;p79"/>
          <p:cNvSpPr txBox="1"/>
          <p:nvPr>
            <p:ph idx="5" type="body"/>
          </p:nvPr>
        </p:nvSpPr>
        <p:spPr>
          <a:xfrm>
            <a:off x="4667246" y="2375863"/>
            <a:ext cx="1269935" cy="2071551"/>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1" name="Google Shape;4061;p79"/>
          <p:cNvSpPr txBox="1"/>
          <p:nvPr>
            <p:ph idx="6" type="body"/>
          </p:nvPr>
        </p:nvSpPr>
        <p:spPr>
          <a:xfrm>
            <a:off x="6108996" y="2375863"/>
            <a:ext cx="1269935" cy="2071551"/>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2" name="Google Shape;4062;p79"/>
          <p:cNvSpPr txBox="1"/>
          <p:nvPr>
            <p:ph idx="7" type="body"/>
          </p:nvPr>
        </p:nvSpPr>
        <p:spPr>
          <a:xfrm>
            <a:off x="7550745" y="2375863"/>
            <a:ext cx="1269935" cy="2071551"/>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3" name="Google Shape;4063;p79"/>
          <p:cNvSpPr txBox="1"/>
          <p:nvPr>
            <p:ph idx="8" type="body"/>
          </p:nvPr>
        </p:nvSpPr>
        <p:spPr>
          <a:xfrm>
            <a:off x="1783746" y="1619164"/>
            <a:ext cx="1269935" cy="67189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800"/>
              <a:buNone/>
              <a:defRPr sz="1471"/>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4" name="Google Shape;4064;p79"/>
          <p:cNvSpPr txBox="1"/>
          <p:nvPr>
            <p:ph idx="9" type="body"/>
          </p:nvPr>
        </p:nvSpPr>
        <p:spPr>
          <a:xfrm>
            <a:off x="3225496" y="1619164"/>
            <a:ext cx="1269935" cy="67189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800"/>
              <a:buNone/>
              <a:defRPr sz="1471"/>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5" name="Google Shape;4065;p79"/>
          <p:cNvSpPr txBox="1"/>
          <p:nvPr>
            <p:ph idx="13" type="body"/>
          </p:nvPr>
        </p:nvSpPr>
        <p:spPr>
          <a:xfrm>
            <a:off x="4667246" y="1619164"/>
            <a:ext cx="1269935" cy="67189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800"/>
              <a:buNone/>
              <a:defRPr sz="1471"/>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6" name="Google Shape;4066;p79"/>
          <p:cNvSpPr txBox="1"/>
          <p:nvPr>
            <p:ph idx="14" type="body"/>
          </p:nvPr>
        </p:nvSpPr>
        <p:spPr>
          <a:xfrm>
            <a:off x="6108996" y="1619164"/>
            <a:ext cx="1269935" cy="67189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800"/>
              <a:buNone/>
              <a:defRPr sz="1471"/>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7" name="Google Shape;4067;p79"/>
          <p:cNvSpPr txBox="1"/>
          <p:nvPr>
            <p:ph idx="15" type="body"/>
          </p:nvPr>
        </p:nvSpPr>
        <p:spPr>
          <a:xfrm>
            <a:off x="7550745" y="1619164"/>
            <a:ext cx="1269935" cy="67189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800"/>
              <a:buNone/>
              <a:defRPr sz="1471"/>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8" name="Google Shape;4068;p79"/>
          <p:cNvSpPr txBox="1"/>
          <p:nvPr>
            <p:ph idx="16" type="body"/>
          </p:nvPr>
        </p:nvSpPr>
        <p:spPr>
          <a:xfrm>
            <a:off x="341997" y="1518769"/>
            <a:ext cx="192590" cy="193786"/>
          </a:xfrm>
          <a:prstGeom prst="rect">
            <a:avLst/>
          </a:prstGeom>
          <a:noFill/>
          <a:ln>
            <a:noFill/>
          </a:ln>
        </p:spPr>
        <p:txBody>
          <a:bodyPr anchorCtr="0" anchor="t" bIns="0" lIns="0" spcFirstLastPara="1" rIns="146300" wrap="square" tIns="0">
            <a:noAutofit/>
          </a:bodyPr>
          <a:lstStyle>
            <a:lvl1pPr indent="-228600" lvl="0" marL="4572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69" name="Google Shape;4069;p79"/>
          <p:cNvSpPr txBox="1"/>
          <p:nvPr>
            <p:ph idx="17" type="body"/>
          </p:nvPr>
        </p:nvSpPr>
        <p:spPr>
          <a:xfrm>
            <a:off x="1784680" y="1518769"/>
            <a:ext cx="192590" cy="193786"/>
          </a:xfrm>
          <a:prstGeom prst="rect">
            <a:avLst/>
          </a:prstGeom>
          <a:noFill/>
          <a:ln>
            <a:noFill/>
          </a:ln>
        </p:spPr>
        <p:txBody>
          <a:bodyPr anchorCtr="0" anchor="t" bIns="0" lIns="0" spcFirstLastPara="1" rIns="146300" wrap="square" tIns="0">
            <a:noAutofit/>
          </a:bodyPr>
          <a:lstStyle>
            <a:lvl1pPr indent="-228600" lvl="0" marL="4572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70" name="Google Shape;4070;p79"/>
          <p:cNvSpPr txBox="1"/>
          <p:nvPr>
            <p:ph idx="18" type="body"/>
          </p:nvPr>
        </p:nvSpPr>
        <p:spPr>
          <a:xfrm>
            <a:off x="3227363" y="1518769"/>
            <a:ext cx="192590" cy="193786"/>
          </a:xfrm>
          <a:prstGeom prst="rect">
            <a:avLst/>
          </a:prstGeom>
          <a:noFill/>
          <a:ln>
            <a:noFill/>
          </a:ln>
        </p:spPr>
        <p:txBody>
          <a:bodyPr anchorCtr="0" anchor="t" bIns="0" lIns="0" spcFirstLastPara="1" rIns="146300" wrap="square" tIns="0">
            <a:noAutofit/>
          </a:bodyPr>
          <a:lstStyle>
            <a:lvl1pPr indent="-228600" lvl="0" marL="4572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71" name="Google Shape;4071;p79"/>
          <p:cNvSpPr txBox="1"/>
          <p:nvPr>
            <p:ph idx="19" type="body"/>
          </p:nvPr>
        </p:nvSpPr>
        <p:spPr>
          <a:xfrm>
            <a:off x="4672381" y="1518769"/>
            <a:ext cx="192590" cy="193786"/>
          </a:xfrm>
          <a:prstGeom prst="rect">
            <a:avLst/>
          </a:prstGeom>
          <a:noFill/>
          <a:ln>
            <a:noFill/>
          </a:ln>
        </p:spPr>
        <p:txBody>
          <a:bodyPr anchorCtr="0" anchor="t" bIns="0" lIns="0" spcFirstLastPara="1" rIns="146300" wrap="square" tIns="0">
            <a:noAutofit/>
          </a:bodyPr>
          <a:lstStyle>
            <a:lvl1pPr indent="-228600" lvl="0" marL="4572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72" name="Google Shape;4072;p79"/>
          <p:cNvSpPr txBox="1"/>
          <p:nvPr>
            <p:ph idx="20" type="body"/>
          </p:nvPr>
        </p:nvSpPr>
        <p:spPr>
          <a:xfrm>
            <a:off x="6104560" y="1518769"/>
            <a:ext cx="192590" cy="193786"/>
          </a:xfrm>
          <a:prstGeom prst="rect">
            <a:avLst/>
          </a:prstGeom>
          <a:noFill/>
          <a:ln>
            <a:noFill/>
          </a:ln>
        </p:spPr>
        <p:txBody>
          <a:bodyPr anchorCtr="0" anchor="t" bIns="0" lIns="0" spcFirstLastPara="1" rIns="146300" wrap="square" tIns="0">
            <a:noAutofit/>
          </a:bodyPr>
          <a:lstStyle>
            <a:lvl1pPr indent="-228600" lvl="0" marL="4572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73" name="Google Shape;4073;p79"/>
          <p:cNvSpPr txBox="1"/>
          <p:nvPr>
            <p:ph idx="21" type="body"/>
          </p:nvPr>
        </p:nvSpPr>
        <p:spPr>
          <a:xfrm>
            <a:off x="7550745" y="1518769"/>
            <a:ext cx="192590" cy="193786"/>
          </a:xfrm>
          <a:prstGeom prst="rect">
            <a:avLst/>
          </a:prstGeom>
          <a:noFill/>
          <a:ln>
            <a:noFill/>
          </a:ln>
        </p:spPr>
        <p:txBody>
          <a:bodyPr anchorCtr="0" anchor="t" bIns="0" lIns="0" spcFirstLastPara="1" rIns="146300" wrap="square" tIns="0">
            <a:noAutofit/>
          </a:bodyPr>
          <a:lstStyle>
            <a:lvl1pPr indent="-228600" lvl="0" marL="4572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900"/>
              <a:buNone/>
              <a:defRPr sz="735">
                <a:solidFill>
                  <a:schemeClr val="dk1"/>
                </a:solidFill>
                <a:latin typeface="Quattrocento Sans"/>
                <a:ea typeface="Quattrocento Sans"/>
                <a:cs typeface="Quattrocento Sans"/>
                <a:sym typeface="Quattrocento Sans"/>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4074" name="Shape 4074"/>
        <p:cNvGrpSpPr/>
        <p:nvPr/>
      </p:nvGrpSpPr>
      <p:grpSpPr>
        <a:xfrm>
          <a:off x="0" y="0"/>
          <a:ext cx="0" cy="0"/>
          <a:chOff x="0" y="0"/>
          <a:chExt cx="0" cy="0"/>
        </a:xfrm>
      </p:grpSpPr>
      <p:sp>
        <p:nvSpPr>
          <p:cNvPr id="4075" name="Google Shape;4075;p80"/>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strike="noStrik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4076" name="Shape 4076"/>
        <p:cNvGrpSpPr/>
        <p:nvPr/>
      </p:nvGrpSpPr>
      <p:grpSpPr>
        <a:xfrm>
          <a:off x="0" y="0"/>
          <a:ext cx="0" cy="0"/>
          <a:chOff x="0" y="0"/>
          <a:chExt cx="0" cy="0"/>
        </a:xfrm>
      </p:grpSpPr>
      <p:sp>
        <p:nvSpPr>
          <p:cNvPr id="4077" name="Google Shape;4077;p81"/>
          <p:cNvSpPr/>
          <p:nvPr>
            <p:ph idx="2" type="pic"/>
          </p:nvPr>
        </p:nvSpPr>
        <p:spPr>
          <a:xfrm>
            <a:off x="4672381" y="0"/>
            <a:ext cx="4471619" cy="5143500"/>
          </a:xfrm>
          <a:prstGeom prst="rect">
            <a:avLst/>
          </a:prstGeom>
          <a:blipFill rotWithShape="1">
            <a:blip r:embed="rId2">
              <a:alphaModFix/>
            </a:blip>
            <a:stretch>
              <a:fillRect b="0" l="0" r="0" t="0"/>
            </a:stretch>
          </a:blip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lt2"/>
              </a:buClr>
              <a:buSzPts val="2160"/>
              <a:buFont typeface="Noto Sans Symbols"/>
              <a:buNone/>
              <a:defRPr b="0" i="0" sz="1765"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078" name="Google Shape;4078;p81"/>
          <p:cNvSpPr txBox="1"/>
          <p:nvPr>
            <p:ph type="title"/>
          </p:nvPr>
        </p:nvSpPr>
        <p:spPr>
          <a:xfrm>
            <a:off x="341996" y="465321"/>
            <a:ext cx="4156469"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79" name="Google Shape;4079;p81"/>
          <p:cNvSpPr txBox="1"/>
          <p:nvPr>
            <p:ph idx="1" type="body"/>
          </p:nvPr>
        </p:nvSpPr>
        <p:spPr>
          <a:xfrm>
            <a:off x="341996" y="1772717"/>
            <a:ext cx="3617214" cy="1986678"/>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80" name="Google Shape;4080;p81"/>
          <p:cNvSpPr txBox="1"/>
          <p:nvPr>
            <p:ph idx="3" type="body"/>
          </p:nvPr>
        </p:nvSpPr>
        <p:spPr>
          <a:xfrm>
            <a:off x="341996" y="1441940"/>
            <a:ext cx="3617213" cy="226327"/>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None/>
              <a:defRPr sz="1471">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80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4081" name="Shape 4081"/>
        <p:cNvGrpSpPr/>
        <p:nvPr/>
      </p:nvGrpSpPr>
      <p:grpSpPr>
        <a:xfrm>
          <a:off x="0" y="0"/>
          <a:ext cx="0" cy="0"/>
          <a:chOff x="0" y="0"/>
          <a:chExt cx="0" cy="0"/>
        </a:xfrm>
      </p:grpSpPr>
      <p:sp>
        <p:nvSpPr>
          <p:cNvPr id="4082" name="Google Shape;4082;p82"/>
          <p:cNvSpPr/>
          <p:nvPr>
            <p:ph idx="2" type="pic"/>
          </p:nvPr>
        </p:nvSpPr>
        <p:spPr>
          <a:xfrm>
            <a:off x="341996" y="1619164"/>
            <a:ext cx="2713786" cy="1905173"/>
          </a:xfrm>
          <a:prstGeom prst="rect">
            <a:avLst/>
          </a:prstGeom>
          <a:blipFill rotWithShape="1">
            <a:blip r:embed="rId2">
              <a:alphaModFix/>
            </a:blip>
            <a:stretch>
              <a:fillRect b="0" l="0" r="0" t="0"/>
            </a:stretch>
          </a:blip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lt2"/>
              </a:buClr>
              <a:buSzPts val="1800"/>
              <a:buFont typeface="Noto Sans Symbols"/>
              <a:buNone/>
              <a:defRPr b="0" i="0" sz="1471"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083" name="Google Shape;4083;p82"/>
          <p:cNvSpPr/>
          <p:nvPr>
            <p:ph idx="3" type="pic"/>
          </p:nvPr>
        </p:nvSpPr>
        <p:spPr>
          <a:xfrm>
            <a:off x="3227363" y="1619164"/>
            <a:ext cx="2705616" cy="1905173"/>
          </a:xfrm>
          <a:prstGeom prst="rect">
            <a:avLst/>
          </a:prstGeom>
          <a:blipFill rotWithShape="1">
            <a:blip r:embed="rId3">
              <a:alphaModFix/>
            </a:blip>
            <a:stretch>
              <a:fillRect b="0" l="0" r="0" t="0"/>
            </a:stretch>
          </a:blip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lt2"/>
              </a:buClr>
              <a:buSzPts val="1800"/>
              <a:buFont typeface="Noto Sans Symbols"/>
              <a:buNone/>
              <a:defRPr b="0" i="0" sz="1471"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084" name="Google Shape;4084;p82"/>
          <p:cNvSpPr/>
          <p:nvPr>
            <p:ph idx="4" type="pic"/>
          </p:nvPr>
        </p:nvSpPr>
        <p:spPr>
          <a:xfrm>
            <a:off x="6104559" y="1619164"/>
            <a:ext cx="2717288" cy="1905173"/>
          </a:xfrm>
          <a:prstGeom prst="rect">
            <a:avLst/>
          </a:prstGeom>
          <a:blipFill rotWithShape="1">
            <a:blip r:embed="rId4">
              <a:alphaModFix/>
            </a:blip>
            <a:stretch>
              <a:fillRect b="0" l="0" r="0" t="0"/>
            </a:stretch>
          </a:blip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lt2"/>
              </a:buClr>
              <a:buSzPts val="1800"/>
              <a:buFont typeface="Noto Sans Symbols"/>
              <a:buNone/>
              <a:defRPr b="0" i="0" sz="1471"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085" name="Google Shape;4085;p82"/>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86" name="Google Shape;4086;p82"/>
          <p:cNvSpPr txBox="1"/>
          <p:nvPr>
            <p:ph idx="1" type="body"/>
          </p:nvPr>
        </p:nvSpPr>
        <p:spPr>
          <a:xfrm>
            <a:off x="341996" y="3695942"/>
            <a:ext cx="2713786" cy="889548"/>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87" name="Google Shape;4087;p82"/>
          <p:cNvSpPr txBox="1"/>
          <p:nvPr>
            <p:ph idx="5" type="body"/>
          </p:nvPr>
        </p:nvSpPr>
        <p:spPr>
          <a:xfrm>
            <a:off x="3225029" y="3695942"/>
            <a:ext cx="2713786" cy="889548"/>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sz="1029">
                <a:solidFill>
                  <a:schemeClr val="dk2"/>
                </a:solidFill>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88" name="Google Shape;4088;p82"/>
          <p:cNvSpPr txBox="1"/>
          <p:nvPr>
            <p:ph idx="6" type="body"/>
          </p:nvPr>
        </p:nvSpPr>
        <p:spPr>
          <a:xfrm>
            <a:off x="6108062" y="3695942"/>
            <a:ext cx="2713786" cy="889548"/>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662"/>
              </a:spcBef>
              <a:spcAft>
                <a:spcPts val="0"/>
              </a:spcAft>
              <a:buClr>
                <a:schemeClr val="dk2"/>
              </a:buClr>
              <a:buSzPts val="1260"/>
              <a:buFont typeface="Noto Sans Symbols"/>
              <a:buNone/>
              <a:defRPr sz="1029">
                <a:solidFill>
                  <a:schemeClr val="dk2"/>
                </a:solidFill>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4089" name="Shape 4089"/>
        <p:cNvGrpSpPr/>
        <p:nvPr/>
      </p:nvGrpSpPr>
      <p:grpSpPr>
        <a:xfrm>
          <a:off x="0" y="0"/>
          <a:ext cx="0" cy="0"/>
          <a:chOff x="0" y="0"/>
          <a:chExt cx="0" cy="0"/>
        </a:xfrm>
      </p:grpSpPr>
      <p:pic>
        <p:nvPicPr>
          <p:cNvPr id="4090" name="Google Shape;4090;p83"/>
          <p:cNvPicPr preferRelativeResize="0"/>
          <p:nvPr/>
        </p:nvPicPr>
        <p:blipFill rotWithShape="1">
          <a:blip r:embed="rId2">
            <a:alphaModFix/>
          </a:blip>
          <a:srcRect b="0" l="0" r="0" t="0"/>
          <a:stretch/>
        </p:blipFill>
        <p:spPr>
          <a:xfrm>
            <a:off x="3333580" y="313613"/>
            <a:ext cx="5810420" cy="4829888"/>
          </a:xfrm>
          <a:prstGeom prst="rect">
            <a:avLst/>
          </a:prstGeom>
          <a:noFill/>
          <a:ln>
            <a:noFill/>
          </a:ln>
        </p:spPr>
      </p:pic>
      <p:sp>
        <p:nvSpPr>
          <p:cNvPr id="4091" name="Google Shape;4091;p83"/>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92" name="Google Shape;4092;p83"/>
          <p:cNvSpPr txBox="1"/>
          <p:nvPr>
            <p:ph idx="1" type="body"/>
          </p:nvPr>
        </p:nvSpPr>
        <p:spPr>
          <a:xfrm>
            <a:off x="341996" y="1442101"/>
            <a:ext cx="3568658" cy="452654"/>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800"/>
              <a:buNone/>
              <a:defRPr b="0" i="0" sz="1471">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80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93" name="Google Shape;4093;p83"/>
          <p:cNvSpPr txBox="1"/>
          <p:nvPr>
            <p:ph idx="2" type="body"/>
          </p:nvPr>
        </p:nvSpPr>
        <p:spPr>
          <a:xfrm>
            <a:off x="341997" y="2030698"/>
            <a:ext cx="3568657" cy="1854654"/>
          </a:xfrm>
          <a:prstGeom prst="rect">
            <a:avLst/>
          </a:prstGeom>
          <a:noFill/>
          <a:ln>
            <a:noFill/>
          </a:ln>
        </p:spPr>
        <p:txBody>
          <a:bodyPr anchorCtr="0" anchor="t" bIns="0" lIns="0" spcFirstLastPara="1" rIns="0" wrap="square" tIns="0">
            <a:noAutofit/>
          </a:bodyPr>
          <a:lstStyle>
            <a:lvl1pPr indent="-308610" lvl="0" marL="457200" algn="l">
              <a:lnSpc>
                <a:spcPct val="128571"/>
              </a:lnSpc>
              <a:spcBef>
                <a:spcPts val="0"/>
              </a:spcBef>
              <a:spcAft>
                <a:spcPts val="0"/>
              </a:spcAft>
              <a:buClr>
                <a:schemeClr val="dk1"/>
              </a:buClr>
              <a:buSzPts val="1260"/>
              <a:buFont typeface="Arial"/>
              <a:buChar char="•"/>
              <a:defRPr b="0" i="0" sz="1029">
                <a:solidFill>
                  <a:schemeClr val="dk1"/>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1260"/>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94" name="Google Shape;4094;p83"/>
          <p:cNvSpPr/>
          <p:nvPr>
            <p:ph idx="3" type="pic"/>
          </p:nvPr>
        </p:nvSpPr>
        <p:spPr>
          <a:xfrm>
            <a:off x="4768469" y="1148708"/>
            <a:ext cx="4375531" cy="3244164"/>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dk1"/>
              </a:buClr>
              <a:buSzPts val="2160"/>
              <a:buFont typeface="Noto Sans Symbols"/>
              <a:buNone/>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4095" name="Shape 4095"/>
        <p:cNvGrpSpPr/>
        <p:nvPr/>
      </p:nvGrpSpPr>
      <p:grpSpPr>
        <a:xfrm>
          <a:off x="0" y="0"/>
          <a:ext cx="0" cy="0"/>
          <a:chOff x="0" y="0"/>
          <a:chExt cx="0" cy="0"/>
        </a:xfrm>
      </p:grpSpPr>
      <p:pic>
        <p:nvPicPr>
          <p:cNvPr id="4096" name="Google Shape;4096;p84"/>
          <p:cNvPicPr preferRelativeResize="0"/>
          <p:nvPr/>
        </p:nvPicPr>
        <p:blipFill rotWithShape="1">
          <a:blip r:embed="rId2">
            <a:alphaModFix/>
          </a:blip>
          <a:srcRect b="0" l="0" r="0" t="0"/>
          <a:stretch/>
        </p:blipFill>
        <p:spPr>
          <a:xfrm>
            <a:off x="3333580" y="313613"/>
            <a:ext cx="5810420" cy="4829888"/>
          </a:xfrm>
          <a:prstGeom prst="rect">
            <a:avLst/>
          </a:prstGeom>
          <a:noFill/>
          <a:ln>
            <a:noFill/>
          </a:ln>
        </p:spPr>
      </p:pic>
      <p:sp>
        <p:nvSpPr>
          <p:cNvPr id="4097" name="Google Shape;4097;p84"/>
          <p:cNvSpPr/>
          <p:nvPr>
            <p:ph idx="2" type="pic"/>
          </p:nvPr>
        </p:nvSpPr>
        <p:spPr>
          <a:xfrm>
            <a:off x="4768469" y="1148708"/>
            <a:ext cx="4375531" cy="3244164"/>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dk1"/>
              </a:buClr>
              <a:buSzPts val="2160"/>
              <a:buFont typeface="Noto Sans Symbols"/>
              <a:buNone/>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098" name="Google Shape;4098;p84"/>
          <p:cNvSpPr txBox="1"/>
          <p:nvPr>
            <p:ph idx="1" type="body"/>
          </p:nvPr>
        </p:nvSpPr>
        <p:spPr>
          <a:xfrm>
            <a:off x="343254" y="1500554"/>
            <a:ext cx="1269935" cy="2241296"/>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099" name="Google Shape;4099;p84"/>
          <p:cNvSpPr txBox="1"/>
          <p:nvPr>
            <p:ph idx="3" type="body"/>
          </p:nvPr>
        </p:nvSpPr>
        <p:spPr>
          <a:xfrm>
            <a:off x="1789348" y="1500554"/>
            <a:ext cx="1269935" cy="2241296"/>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662"/>
              </a:spcBef>
              <a:spcAft>
                <a:spcPts val="0"/>
              </a:spcAft>
              <a:buClr>
                <a:schemeClr val="dk2"/>
              </a:buClr>
              <a:buSzPts val="1260"/>
              <a:buNone/>
              <a:defRPr b="0" sz="1029">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31"/>
              </a:spcBef>
              <a:spcAft>
                <a:spcPts val="0"/>
              </a:spcAft>
              <a:buClr>
                <a:schemeClr val="dk1"/>
              </a:buClr>
              <a:buSzPts val="1260"/>
              <a:buFont typeface="Arial"/>
              <a:buNone/>
              <a:defRPr sz="1029">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100" name="Google Shape;4100;p84"/>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4101" name="Shape 4101"/>
        <p:cNvGrpSpPr/>
        <p:nvPr/>
      </p:nvGrpSpPr>
      <p:grpSpPr>
        <a:xfrm>
          <a:off x="0" y="0"/>
          <a:ext cx="0" cy="0"/>
          <a:chOff x="0" y="0"/>
          <a:chExt cx="0" cy="0"/>
        </a:xfrm>
      </p:grpSpPr>
      <p:pic>
        <p:nvPicPr>
          <p:cNvPr id="4102" name="Google Shape;4102;p85"/>
          <p:cNvPicPr preferRelativeResize="0"/>
          <p:nvPr/>
        </p:nvPicPr>
        <p:blipFill rotWithShape="1">
          <a:blip r:embed="rId2">
            <a:alphaModFix/>
          </a:blip>
          <a:srcRect b="0" l="0" r="0" t="0"/>
          <a:stretch/>
        </p:blipFill>
        <p:spPr>
          <a:xfrm>
            <a:off x="288186" y="365210"/>
            <a:ext cx="8152448" cy="4778290"/>
          </a:xfrm>
          <a:prstGeom prst="rect">
            <a:avLst/>
          </a:prstGeom>
          <a:noFill/>
          <a:ln>
            <a:noFill/>
          </a:ln>
        </p:spPr>
      </p:pic>
      <p:sp>
        <p:nvSpPr>
          <p:cNvPr id="4103" name="Google Shape;4103;p85"/>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4" name="Google Shape;4104;p85"/>
          <p:cNvSpPr/>
          <p:nvPr>
            <p:ph idx="2" type="pic"/>
          </p:nvPr>
        </p:nvSpPr>
        <p:spPr>
          <a:xfrm>
            <a:off x="1720482" y="1201476"/>
            <a:ext cx="5759063" cy="3239495"/>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dk1"/>
              </a:buClr>
              <a:buSzPts val="2160"/>
              <a:buFont typeface="Noto Sans Symbols"/>
              <a:buNone/>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10"/>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4105" name="Shape 4105"/>
        <p:cNvGrpSpPr/>
        <p:nvPr/>
      </p:nvGrpSpPr>
      <p:grpSpPr>
        <a:xfrm>
          <a:off x="0" y="0"/>
          <a:ext cx="0" cy="0"/>
          <a:chOff x="0" y="0"/>
          <a:chExt cx="0" cy="0"/>
        </a:xfrm>
      </p:grpSpPr>
      <p:sp>
        <p:nvSpPr>
          <p:cNvPr id="4106" name="Google Shape;4106;p86"/>
          <p:cNvSpPr/>
          <p:nvPr>
            <p:ph idx="2" type="chart"/>
          </p:nvPr>
        </p:nvSpPr>
        <p:spPr>
          <a:xfrm>
            <a:off x="341997" y="1463084"/>
            <a:ext cx="2713783" cy="2651133"/>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dk1"/>
              </a:buClr>
              <a:buSzPts val="2160"/>
              <a:buFont typeface="Noto Sans Symbols"/>
              <a:buNone/>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107" name="Google Shape;4107;p86"/>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08" name="Google Shape;4108;p86"/>
          <p:cNvSpPr txBox="1"/>
          <p:nvPr>
            <p:ph idx="1" type="body"/>
          </p:nvPr>
        </p:nvSpPr>
        <p:spPr>
          <a:xfrm>
            <a:off x="341994" y="4392872"/>
            <a:ext cx="2713786" cy="226327"/>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662"/>
              </a:spcBef>
              <a:spcAft>
                <a:spcPts val="0"/>
              </a:spcAft>
              <a:buClr>
                <a:schemeClr val="dk1"/>
              </a:buClr>
              <a:buSzPts val="900"/>
              <a:buFont typeface="Arial"/>
              <a:buNone/>
              <a:defRPr b="0" i="0" sz="735">
                <a:solidFill>
                  <a:schemeClr val="dk1"/>
                </a:solidFill>
                <a:latin typeface="Quattrocento Sans"/>
                <a:ea typeface="Quattrocento Sans"/>
                <a:cs typeface="Quattrocento Sans"/>
                <a:sym typeface="Quattrocento Sans"/>
              </a:defRPr>
            </a:lvl1pPr>
            <a:lvl2pPr indent="-228600" lvl="1" marL="914400" marR="0" algn="l">
              <a:lnSpc>
                <a:spcPct val="120000"/>
              </a:lnSpc>
              <a:spcBef>
                <a:spcPts val="331"/>
              </a:spcBef>
              <a:spcAft>
                <a:spcPts val="0"/>
              </a:spcAft>
              <a:buClr>
                <a:schemeClr val="dk1"/>
              </a:buClr>
              <a:buSzPts val="900"/>
              <a:buFont typeface="Arial"/>
              <a:buNone/>
              <a:defRPr sz="735">
                <a:solidFill>
                  <a:schemeClr val="dk1"/>
                </a:solidFill>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08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109" name="Google Shape;4109;p86"/>
          <p:cNvSpPr txBox="1"/>
          <p:nvPr>
            <p:ph idx="3" type="body"/>
          </p:nvPr>
        </p:nvSpPr>
        <p:spPr>
          <a:xfrm>
            <a:off x="3227363" y="4392872"/>
            <a:ext cx="2705616" cy="2263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735">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110" name="Google Shape;4110;p86"/>
          <p:cNvSpPr/>
          <p:nvPr>
            <p:ph idx="4" type="chart"/>
          </p:nvPr>
        </p:nvSpPr>
        <p:spPr>
          <a:xfrm>
            <a:off x="3227363" y="1463084"/>
            <a:ext cx="2705616" cy="2651133"/>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dk1"/>
              </a:buClr>
              <a:buSzPts val="2160"/>
              <a:buFont typeface="Noto Sans Symbols"/>
              <a:buNone/>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111" name="Google Shape;4111;p86"/>
          <p:cNvSpPr/>
          <p:nvPr>
            <p:ph idx="5" type="chart"/>
          </p:nvPr>
        </p:nvSpPr>
        <p:spPr>
          <a:xfrm>
            <a:off x="6104559" y="1463084"/>
            <a:ext cx="2717288" cy="2651133"/>
          </a:xfrm>
          <a:prstGeom prst="rect">
            <a:avLst/>
          </a:prstGeom>
          <a:noFill/>
          <a:ln>
            <a:noFill/>
          </a:ln>
        </p:spPr>
        <p:txBody>
          <a:bodyPr anchorCtr="0" anchor="ctr" bIns="91425" lIns="0" spcFirstLastPara="1" rIns="146300" wrap="square" tIns="91425">
            <a:noAutofit/>
          </a:bodyPr>
          <a:lstStyle>
            <a:lvl1pPr lvl="0" marR="0" rtl="0" algn="ctr">
              <a:lnSpc>
                <a:spcPct val="100000"/>
              </a:lnSpc>
              <a:spcBef>
                <a:spcPts val="0"/>
              </a:spcBef>
              <a:spcAft>
                <a:spcPts val="0"/>
              </a:spcAft>
              <a:buClr>
                <a:schemeClr val="dk1"/>
              </a:buClr>
              <a:buSzPts val="2160"/>
              <a:buFont typeface="Noto Sans Symbols"/>
              <a:buNone/>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800"/>
              <a:buFont typeface="Noto Sans Symbols"/>
              <a:buNone/>
              <a:defRPr b="0" i="0" sz="1471"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620"/>
              <a:buFont typeface="Noto Sans Symbols"/>
              <a:buNone/>
              <a:defRPr b="0" i="0" sz="1324"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620"/>
              <a:buFont typeface="Noto Sans Symbols"/>
              <a:buNone/>
              <a:defRPr b="0" i="0" sz="1324"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1080"/>
              <a:buFont typeface="Noto Sans Symbols"/>
              <a:buNone/>
              <a:defRPr b="1" i="0" sz="882"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294"/>
              </a:spcBef>
              <a:spcAft>
                <a:spcPts val="0"/>
              </a:spcAft>
              <a:buClr>
                <a:schemeClr val="dk1"/>
              </a:buClr>
              <a:buSzPts val="2000"/>
              <a:buFont typeface="Arial"/>
              <a:buNone/>
              <a:defRPr b="0" i="0" sz="1471"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1200"/>
              <a:buFont typeface="Arial"/>
              <a:buNone/>
              <a:defRPr b="0" i="0" sz="882"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294"/>
              </a:spcBef>
              <a:spcAft>
                <a:spcPts val="0"/>
              </a:spcAft>
              <a:buClr>
                <a:schemeClr val="dk1"/>
              </a:buClr>
              <a:buSzPts val="2000"/>
              <a:buFont typeface="Arial"/>
              <a:buChar char="•"/>
              <a:defRPr b="0" i="0" sz="1471" u="none" cap="none" strike="noStrike">
                <a:solidFill>
                  <a:schemeClr val="dk1"/>
                </a:solidFill>
                <a:latin typeface="Quattrocento Sans"/>
                <a:ea typeface="Quattrocento Sans"/>
                <a:cs typeface="Quattrocento Sans"/>
                <a:sym typeface="Quattrocento Sans"/>
              </a:defRPr>
            </a:lvl9pPr>
          </a:lstStyle>
          <a:p/>
        </p:txBody>
      </p:sp>
      <p:sp>
        <p:nvSpPr>
          <p:cNvPr id="4112" name="Google Shape;4112;p86"/>
          <p:cNvSpPr txBox="1"/>
          <p:nvPr>
            <p:ph idx="6" type="body"/>
          </p:nvPr>
        </p:nvSpPr>
        <p:spPr>
          <a:xfrm>
            <a:off x="341993" y="4252785"/>
            <a:ext cx="2721959" cy="146846"/>
          </a:xfrm>
          <a:prstGeom prst="rect">
            <a:avLst/>
          </a:prstGeom>
          <a:noFill/>
          <a:ln>
            <a:noFill/>
          </a:ln>
        </p:spPr>
        <p:txBody>
          <a:bodyPr anchorCtr="0" anchor="t" bIns="91425" lIns="0" spcFirstLastPara="1" rIns="146300" wrap="square" tIns="0">
            <a:noAutofit/>
          </a:bodyPr>
          <a:lstStyle>
            <a:lvl1pPr indent="-228600" lvl="0" marL="457200" algn="l">
              <a:lnSpc>
                <a:spcPct val="100000"/>
              </a:lnSpc>
              <a:spcBef>
                <a:spcPts val="0"/>
              </a:spcBef>
              <a:spcAft>
                <a:spcPts val="0"/>
              </a:spcAft>
              <a:buClr>
                <a:schemeClr val="dk1"/>
              </a:buClr>
              <a:buSzPts val="900"/>
              <a:buNone/>
              <a:defRPr b="1" sz="735">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113" name="Google Shape;4113;p86"/>
          <p:cNvSpPr txBox="1"/>
          <p:nvPr>
            <p:ph idx="7" type="body"/>
          </p:nvPr>
        </p:nvSpPr>
        <p:spPr>
          <a:xfrm>
            <a:off x="3235533" y="4252785"/>
            <a:ext cx="2721959" cy="146846"/>
          </a:xfrm>
          <a:prstGeom prst="rect">
            <a:avLst/>
          </a:prstGeom>
          <a:noFill/>
          <a:ln>
            <a:noFill/>
          </a:ln>
        </p:spPr>
        <p:txBody>
          <a:bodyPr anchorCtr="0" anchor="t" bIns="91425" lIns="0" spcFirstLastPara="1" rIns="146300" wrap="square" tIns="0">
            <a:noAutofit/>
          </a:bodyPr>
          <a:lstStyle>
            <a:lvl1pPr indent="-228600" lvl="0" marL="457200" algn="l">
              <a:lnSpc>
                <a:spcPct val="100000"/>
              </a:lnSpc>
              <a:spcBef>
                <a:spcPts val="0"/>
              </a:spcBef>
              <a:spcAft>
                <a:spcPts val="0"/>
              </a:spcAft>
              <a:buClr>
                <a:schemeClr val="dk1"/>
              </a:buClr>
              <a:buSzPts val="900"/>
              <a:buNone/>
              <a:defRPr b="1" sz="735">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114" name="Google Shape;4114;p86"/>
          <p:cNvSpPr txBox="1"/>
          <p:nvPr>
            <p:ph idx="8" type="body"/>
          </p:nvPr>
        </p:nvSpPr>
        <p:spPr>
          <a:xfrm>
            <a:off x="6104559" y="4252785"/>
            <a:ext cx="2721959" cy="146846"/>
          </a:xfrm>
          <a:prstGeom prst="rect">
            <a:avLst/>
          </a:prstGeom>
          <a:noFill/>
          <a:ln>
            <a:noFill/>
          </a:ln>
        </p:spPr>
        <p:txBody>
          <a:bodyPr anchorCtr="0" anchor="t" bIns="91425" lIns="0" spcFirstLastPara="1" rIns="146300" wrap="square" tIns="0">
            <a:noAutofit/>
          </a:bodyPr>
          <a:lstStyle>
            <a:lvl1pPr indent="-228600" lvl="0" marL="457200" algn="l">
              <a:lnSpc>
                <a:spcPct val="100000"/>
              </a:lnSpc>
              <a:spcBef>
                <a:spcPts val="0"/>
              </a:spcBef>
              <a:spcAft>
                <a:spcPts val="0"/>
              </a:spcAft>
              <a:buClr>
                <a:schemeClr val="dk1"/>
              </a:buClr>
              <a:buSzPts val="900"/>
              <a:buNone/>
              <a:defRPr b="1" sz="735">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
        <p:nvSpPr>
          <p:cNvPr id="4115" name="Google Shape;4115;p86"/>
          <p:cNvSpPr txBox="1"/>
          <p:nvPr>
            <p:ph idx="9" type="body"/>
          </p:nvPr>
        </p:nvSpPr>
        <p:spPr>
          <a:xfrm>
            <a:off x="6104559" y="4392872"/>
            <a:ext cx="2705616" cy="226327"/>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900"/>
              <a:buNone/>
              <a:defRPr b="0" i="0" sz="735">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620"/>
              <a:buNone/>
              <a:defRPr/>
            </a:lvl2pPr>
            <a:lvl3pPr indent="-228600" lvl="2" marL="1371600" algn="l">
              <a:lnSpc>
                <a:spcPct val="100000"/>
              </a:lnSpc>
              <a:spcBef>
                <a:spcPts val="0"/>
              </a:spcBef>
              <a:spcAft>
                <a:spcPts val="0"/>
              </a:spcAft>
              <a:buClr>
                <a:schemeClr val="dk2"/>
              </a:buClr>
              <a:buSzPts val="1620"/>
              <a:buNone/>
              <a:defRPr/>
            </a:lvl3pPr>
            <a:lvl4pPr indent="-228600" lvl="3" marL="1828800" algn="l">
              <a:lnSpc>
                <a:spcPct val="100000"/>
              </a:lnSpc>
              <a:spcBef>
                <a:spcPts val="0"/>
              </a:spcBef>
              <a:spcAft>
                <a:spcPts val="0"/>
              </a:spcAft>
              <a:buClr>
                <a:schemeClr val="dk1"/>
              </a:buClr>
              <a:buSzPts val="1620"/>
              <a:buNone/>
              <a:defRPr/>
            </a:lvl4pPr>
            <a:lvl5pPr indent="-228600" lvl="4" marL="2286000" algn="l">
              <a:lnSpc>
                <a:spcPct val="100000"/>
              </a:lnSpc>
              <a:spcBef>
                <a:spcPts val="0"/>
              </a:spcBef>
              <a:spcAft>
                <a:spcPts val="0"/>
              </a:spcAft>
              <a:buClr>
                <a:schemeClr val="dk1"/>
              </a:buClr>
              <a:buSzPts val="1620"/>
              <a:buNone/>
              <a:defRPr/>
            </a:lvl5pPr>
            <a:lvl6pPr indent="-228600" lvl="5" marL="2743200" algn="l">
              <a:lnSpc>
                <a:spcPct val="100000"/>
              </a:lnSpc>
              <a:spcBef>
                <a:spcPts val="265"/>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65"/>
              </a:spcBef>
              <a:spcAft>
                <a:spcPts val="0"/>
              </a:spcAft>
              <a:buClr>
                <a:schemeClr val="dk1"/>
              </a:buClr>
              <a:buSzPts val="1800"/>
              <a:buChar char="•"/>
              <a:defRPr/>
            </a:lvl8pPr>
            <a:lvl9pPr indent="-342900" lvl="8" marL="4114800" algn="l">
              <a:lnSpc>
                <a:spcPct val="100000"/>
              </a:lnSpc>
              <a:spcBef>
                <a:spcPts val="265"/>
              </a:spcBef>
              <a:spcAft>
                <a:spcPts val="0"/>
              </a:spcAft>
              <a:buClr>
                <a:schemeClr val="dk1"/>
              </a:buClr>
              <a:buSzPts val="18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4116" name="Shape 4116"/>
        <p:cNvGrpSpPr/>
        <p:nvPr/>
      </p:nvGrpSpPr>
      <p:grpSpPr>
        <a:xfrm>
          <a:off x="0" y="0"/>
          <a:ext cx="0" cy="0"/>
          <a:chOff x="0" y="0"/>
          <a:chExt cx="0" cy="0"/>
        </a:xfrm>
      </p:grpSpPr>
      <p:sp>
        <p:nvSpPr>
          <p:cNvPr id="4117" name="Google Shape;4117;p87"/>
          <p:cNvSpPr txBox="1"/>
          <p:nvPr>
            <p:ph type="title"/>
          </p:nvPr>
        </p:nvSpPr>
        <p:spPr>
          <a:xfrm>
            <a:off x="341996" y="465321"/>
            <a:ext cx="8479852" cy="302352"/>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800"/>
              <a:buFont typeface="Quattrocento Sans"/>
              <a:buNone/>
              <a:defRPr sz="2059">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4118" name="Shape 4118"/>
        <p:cNvGrpSpPr/>
        <p:nvPr/>
      </p:nvGrpSpPr>
      <p:grpSpPr>
        <a:xfrm>
          <a:off x="0" y="0"/>
          <a:ext cx="0" cy="0"/>
          <a:chOff x="0" y="0"/>
          <a:chExt cx="0" cy="0"/>
        </a:xfrm>
      </p:grpSpPr>
      <p:sp>
        <p:nvSpPr>
          <p:cNvPr id="4119" name="Google Shape;4119;p88"/>
          <p:cNvSpPr txBox="1"/>
          <p:nvPr>
            <p:ph type="title"/>
          </p:nvPr>
        </p:nvSpPr>
        <p:spPr>
          <a:xfrm>
            <a:off x="341996" y="1383957"/>
            <a:ext cx="5590983" cy="1105047"/>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2600"/>
              <a:buFont typeface="Quattrocento Sans"/>
              <a:buNone/>
              <a:defRPr sz="1912">
                <a:solidFill>
                  <a:schemeClr val="lt1"/>
                </a:solidFill>
              </a:defRPr>
            </a:lvl1pPr>
            <a:lvl2pPr lvl="1" algn="l">
              <a:lnSpc>
                <a:spcPct val="100000"/>
              </a:lnSpc>
              <a:spcBef>
                <a:spcPts val="956"/>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120" name="Google Shape;4120;p88"/>
          <p:cNvGrpSpPr/>
          <p:nvPr/>
        </p:nvGrpSpPr>
        <p:grpSpPr>
          <a:xfrm>
            <a:off x="348631" y="313697"/>
            <a:ext cx="2032498" cy="183325"/>
            <a:chOff x="474162" y="426589"/>
            <a:chExt cx="2764339" cy="249299"/>
          </a:xfrm>
        </p:grpSpPr>
        <p:pic>
          <p:nvPicPr>
            <p:cNvPr descr="A picture containing object&#10;&#10;Description automatically generated" id="4121" name="Google Shape;4121;p88"/>
            <p:cNvPicPr preferRelativeResize="0"/>
            <p:nvPr/>
          </p:nvPicPr>
          <p:blipFill rotWithShape="1">
            <a:blip r:embed="rId2">
              <a:alphaModFix/>
            </a:blip>
            <a:srcRect b="-1" l="0" r="0" t="0"/>
            <a:stretch/>
          </p:blipFill>
          <p:spPr>
            <a:xfrm>
              <a:off x="474162" y="449263"/>
              <a:ext cx="202113" cy="191251"/>
            </a:xfrm>
            <a:prstGeom prst="rect">
              <a:avLst/>
            </a:prstGeom>
            <a:noFill/>
            <a:ln>
              <a:noFill/>
            </a:ln>
          </p:spPr>
        </p:pic>
        <p:sp>
          <p:nvSpPr>
            <p:cNvPr id="4122" name="Google Shape;4122;p88"/>
            <p:cNvSpPr txBox="1"/>
            <p:nvPr/>
          </p:nvSpPr>
          <p:spPr>
            <a:xfrm>
              <a:off x="764381" y="426589"/>
              <a:ext cx="2474120" cy="24929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5"/>
                <a:buFont typeface="Arial"/>
                <a:buNone/>
              </a:pPr>
              <a:r>
                <a:rPr b="0" i="0" lang="en" sz="1305" u="none" cap="none" strike="noStrike">
                  <a:solidFill>
                    <a:schemeClr val="lt1"/>
                  </a:solidFill>
                  <a:latin typeface="Quattrocento Sans"/>
                  <a:ea typeface="Quattrocento Sans"/>
                  <a:cs typeface="Quattrocento Sans"/>
                  <a:sym typeface="Quattrocento Sans"/>
                </a:rPr>
                <a:t>Azure Databricks</a:t>
              </a:r>
              <a:endParaRPr b="0" i="0" sz="1029" u="none" cap="none" strike="noStrike">
                <a:solidFill>
                  <a:srgbClr val="000000"/>
                </a:solidFill>
                <a:latin typeface="Arial"/>
                <a:ea typeface="Arial"/>
                <a:cs typeface="Arial"/>
                <a:sym typeface="Arial"/>
              </a:endParaRPr>
            </a:p>
          </p:txBody>
        </p:sp>
      </p:grpSp>
      <p:sp>
        <p:nvSpPr>
          <p:cNvPr id="4123" name="Google Shape;4123;p88"/>
          <p:cNvSpPr/>
          <p:nvPr/>
        </p:nvSpPr>
        <p:spPr>
          <a:xfrm>
            <a:off x="5932979" y="210554"/>
            <a:ext cx="3099181" cy="666153"/>
          </a:xfrm>
          <a:prstGeom prst="rect">
            <a:avLst/>
          </a:prstGeom>
          <a:solidFill>
            <a:srgbClr val="0078D3"/>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4124" name="Shape 4124"/>
        <p:cNvGrpSpPr/>
        <p:nvPr/>
      </p:nvGrpSpPr>
      <p:grpSpPr>
        <a:xfrm>
          <a:off x="0" y="0"/>
          <a:ext cx="0" cy="0"/>
          <a:chOff x="0" y="0"/>
          <a:chExt cx="0" cy="0"/>
        </a:xfrm>
      </p:grpSpPr>
      <p:sp>
        <p:nvSpPr>
          <p:cNvPr id="4125" name="Google Shape;4125;p89"/>
          <p:cNvSpPr/>
          <p:nvPr/>
        </p:nvSpPr>
        <p:spPr>
          <a:xfrm>
            <a:off x="7550745" y="210554"/>
            <a:ext cx="1481395" cy="666237"/>
          </a:xfrm>
          <a:prstGeom prst="rect">
            <a:avLst/>
          </a:prstGeom>
          <a:solidFill>
            <a:srgbClr val="0078D3"/>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4126" name="Google Shape;4126;p89"/>
          <p:cNvSpPr/>
          <p:nvPr/>
        </p:nvSpPr>
        <p:spPr>
          <a:xfrm>
            <a:off x="6206108" y="137932"/>
            <a:ext cx="1481395" cy="666237"/>
          </a:xfrm>
          <a:prstGeom prst="rect">
            <a:avLst/>
          </a:prstGeom>
          <a:solidFill>
            <a:srgbClr val="0078D3"/>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4127" name="Google Shape;4127;p89"/>
          <p:cNvSpPr txBox="1"/>
          <p:nvPr>
            <p:ph type="title"/>
          </p:nvPr>
        </p:nvSpPr>
        <p:spPr>
          <a:xfrm>
            <a:off x="341996" y="706269"/>
            <a:ext cx="5590982" cy="266864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2"/>
              </a:buClr>
              <a:buSzPts val="4800"/>
              <a:buFont typeface="Quattrocento Sans"/>
              <a:buNone/>
              <a:defRPr sz="3529">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128" name="Google Shape;4128;p89"/>
          <p:cNvGrpSpPr/>
          <p:nvPr/>
        </p:nvGrpSpPr>
        <p:grpSpPr>
          <a:xfrm>
            <a:off x="110757" y="4809629"/>
            <a:ext cx="2032484" cy="183325"/>
            <a:chOff x="-8895263" y="6451239"/>
            <a:chExt cx="2764320" cy="249300"/>
          </a:xfrm>
        </p:grpSpPr>
        <p:pic>
          <p:nvPicPr>
            <p:cNvPr descr="A picture containing object&#10;&#10;Description automatically generated" id="4129" name="Google Shape;4129;p89"/>
            <p:cNvPicPr preferRelativeResize="0"/>
            <p:nvPr/>
          </p:nvPicPr>
          <p:blipFill rotWithShape="1">
            <a:blip r:embed="rId2">
              <a:alphaModFix/>
            </a:blip>
            <a:srcRect b="0" l="0" r="0" t="0"/>
            <a:stretch/>
          </p:blipFill>
          <p:spPr>
            <a:xfrm>
              <a:off x="-8895263" y="6473913"/>
              <a:ext cx="202113" cy="191251"/>
            </a:xfrm>
            <a:prstGeom prst="rect">
              <a:avLst/>
            </a:prstGeom>
            <a:noFill/>
            <a:ln>
              <a:noFill/>
            </a:ln>
          </p:spPr>
        </p:pic>
        <p:sp>
          <p:nvSpPr>
            <p:cNvPr id="4130" name="Google Shape;4130;p89"/>
            <p:cNvSpPr txBox="1"/>
            <p:nvPr/>
          </p:nvSpPr>
          <p:spPr>
            <a:xfrm>
              <a:off x="-8605044" y="645123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5"/>
                <a:buFont typeface="Arial"/>
                <a:buNone/>
              </a:pPr>
              <a:r>
                <a:rPr b="0" i="0" lang="en" sz="1305" u="none" cap="none" strike="noStrike">
                  <a:solidFill>
                    <a:schemeClr val="lt2"/>
                  </a:solidFill>
                  <a:latin typeface="Quattrocento Sans"/>
                  <a:ea typeface="Quattrocento Sans"/>
                  <a:cs typeface="Quattrocento Sans"/>
                  <a:sym typeface="Quattrocento Sans"/>
                </a:rPr>
                <a:t>Azure Databricks</a:t>
              </a:r>
              <a:endParaRPr b="0" i="0" sz="1029"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4131" name="Shape 4131"/>
        <p:cNvGrpSpPr/>
        <p:nvPr/>
      </p:nvGrpSpPr>
      <p:grpSpPr>
        <a:xfrm>
          <a:off x="0" y="0"/>
          <a:ext cx="0" cy="0"/>
          <a:chOff x="0" y="0"/>
          <a:chExt cx="0" cy="0"/>
        </a:xfrm>
      </p:grpSpPr>
      <p:sp>
        <p:nvSpPr>
          <p:cNvPr id="4132" name="Google Shape;4132;p90"/>
          <p:cNvSpPr txBox="1"/>
          <p:nvPr>
            <p:ph type="title"/>
          </p:nvPr>
        </p:nvSpPr>
        <p:spPr>
          <a:xfrm>
            <a:off x="341996" y="706269"/>
            <a:ext cx="5590982" cy="2668643"/>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800"/>
              <a:buFont typeface="Quattrocento Sans"/>
              <a:buNone/>
              <a:defRPr sz="3529">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grpSp>
        <p:nvGrpSpPr>
          <p:cNvPr id="4133" name="Google Shape;4133;p90"/>
          <p:cNvGrpSpPr/>
          <p:nvPr/>
        </p:nvGrpSpPr>
        <p:grpSpPr>
          <a:xfrm>
            <a:off x="348631" y="313697"/>
            <a:ext cx="2032498" cy="183325"/>
            <a:chOff x="474162" y="426589"/>
            <a:chExt cx="2764339" cy="249299"/>
          </a:xfrm>
        </p:grpSpPr>
        <p:pic>
          <p:nvPicPr>
            <p:cNvPr descr="A picture containing object&#10;&#10;Description automatically generated" id="4134" name="Google Shape;4134;p90"/>
            <p:cNvPicPr preferRelativeResize="0"/>
            <p:nvPr/>
          </p:nvPicPr>
          <p:blipFill rotWithShape="1">
            <a:blip r:embed="rId2">
              <a:alphaModFix/>
            </a:blip>
            <a:srcRect b="-1" l="0" r="0" t="0"/>
            <a:stretch/>
          </p:blipFill>
          <p:spPr>
            <a:xfrm>
              <a:off x="474162" y="449263"/>
              <a:ext cx="202113" cy="191251"/>
            </a:xfrm>
            <a:prstGeom prst="rect">
              <a:avLst/>
            </a:prstGeom>
            <a:noFill/>
            <a:ln>
              <a:noFill/>
            </a:ln>
          </p:spPr>
        </p:pic>
        <p:sp>
          <p:nvSpPr>
            <p:cNvPr id="4135" name="Google Shape;4135;p90"/>
            <p:cNvSpPr txBox="1"/>
            <p:nvPr/>
          </p:nvSpPr>
          <p:spPr>
            <a:xfrm>
              <a:off x="764381" y="426589"/>
              <a:ext cx="2474120" cy="249299"/>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5"/>
                <a:buFont typeface="Arial"/>
                <a:buNone/>
              </a:pPr>
              <a:r>
                <a:rPr b="0" i="0" lang="en" sz="1305" u="none" cap="none" strike="noStrike">
                  <a:solidFill>
                    <a:schemeClr val="lt2"/>
                  </a:solidFill>
                  <a:latin typeface="Quattrocento Sans"/>
                  <a:ea typeface="Quattrocento Sans"/>
                  <a:cs typeface="Quattrocento Sans"/>
                  <a:sym typeface="Quattrocento Sans"/>
                </a:rPr>
                <a:t>Azure Databricks</a:t>
              </a:r>
              <a:endParaRPr b="0" i="0" sz="1029" u="none" cap="none" strike="noStrike">
                <a:solidFill>
                  <a:srgbClr val="000000"/>
                </a:solidFill>
                <a:latin typeface="Arial"/>
                <a:ea typeface="Arial"/>
                <a:cs typeface="Arial"/>
                <a:sym typeface="Arial"/>
              </a:endParaRPr>
            </a:p>
          </p:txBody>
        </p:sp>
      </p:grpSp>
      <p:sp>
        <p:nvSpPr>
          <p:cNvPr id="4136" name="Google Shape;4136;p90"/>
          <p:cNvSpPr/>
          <p:nvPr/>
        </p:nvSpPr>
        <p:spPr>
          <a:xfrm>
            <a:off x="7550745" y="210554"/>
            <a:ext cx="1481414" cy="666153"/>
          </a:xfrm>
          <a:prstGeom prst="rect">
            <a:avLst/>
          </a:prstGeom>
          <a:solidFill>
            <a:srgbClr val="3C3C41"/>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
        <p:nvSpPr>
          <p:cNvPr id="4137" name="Google Shape;4137;p90"/>
          <p:cNvSpPr/>
          <p:nvPr/>
        </p:nvSpPr>
        <p:spPr>
          <a:xfrm>
            <a:off x="6221049" y="137932"/>
            <a:ext cx="1481414" cy="666153"/>
          </a:xfrm>
          <a:prstGeom prst="rect">
            <a:avLst/>
          </a:prstGeom>
          <a:solidFill>
            <a:srgbClr val="3C3C41"/>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765"/>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4138" name="Shape 4138"/>
        <p:cNvGrpSpPr/>
        <p:nvPr/>
      </p:nvGrpSpPr>
      <p:grpSpPr>
        <a:xfrm>
          <a:off x="0" y="0"/>
          <a:ext cx="0" cy="0"/>
          <a:chOff x="0" y="0"/>
          <a:chExt cx="0" cy="0"/>
        </a:xfrm>
      </p:grpSpPr>
      <p:sp>
        <p:nvSpPr>
          <p:cNvPr id="4139" name="Google Shape;4139;p91"/>
          <p:cNvSpPr txBox="1"/>
          <p:nvPr>
            <p:ph type="ctrTitle"/>
          </p:nvPr>
        </p:nvSpPr>
        <p:spPr>
          <a:xfrm>
            <a:off x="705556" y="1558774"/>
            <a:ext cx="8240889" cy="1863171"/>
          </a:xfrm>
          <a:prstGeom prst="rect">
            <a:avLst/>
          </a:prstGeom>
          <a:noFill/>
          <a:ln>
            <a:noFill/>
          </a:ln>
        </p:spPr>
        <p:txBody>
          <a:bodyPr anchorCtr="0" anchor="ctr" bIns="124350" lIns="124350" spcFirstLastPara="1" rIns="124350" wrap="square" tIns="124350">
            <a:noAutofit/>
          </a:bodyPr>
          <a:lstStyle>
            <a:lvl1pPr lvl="0" marR="0" algn="l">
              <a:lnSpc>
                <a:spcPct val="90000"/>
              </a:lnSpc>
              <a:spcBef>
                <a:spcPts val="0"/>
              </a:spcBef>
              <a:spcAft>
                <a:spcPts val="0"/>
              </a:spcAft>
              <a:buSzPts val="1900"/>
              <a:buFont typeface="Source Sans Pro"/>
              <a:buNone/>
              <a:defRPr b="0" i="0" sz="5368" u="none" cap="none" strike="noStrike">
                <a:solidFill>
                  <a:schemeClr val="lt1"/>
                </a:solidFill>
              </a:defRPr>
            </a:lvl1pPr>
            <a:lvl2pPr lvl="1"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9pPr>
          </a:lstStyle>
          <a:p/>
        </p:txBody>
      </p:sp>
      <p:sp>
        <p:nvSpPr>
          <p:cNvPr id="4140" name="Google Shape;4140;p91"/>
          <p:cNvSpPr txBox="1"/>
          <p:nvPr>
            <p:ph idx="1" type="subTitle"/>
          </p:nvPr>
        </p:nvSpPr>
        <p:spPr>
          <a:xfrm>
            <a:off x="689593" y="4176647"/>
            <a:ext cx="6400800" cy="453863"/>
          </a:xfrm>
          <a:prstGeom prst="rect">
            <a:avLst/>
          </a:prstGeom>
          <a:noFill/>
          <a:ln>
            <a:noFill/>
          </a:ln>
        </p:spPr>
        <p:txBody>
          <a:bodyPr anchorCtr="0" anchor="b" bIns="124350" lIns="124350" spcFirstLastPara="1" rIns="124350" wrap="square" tIns="124350">
            <a:noAutofit/>
          </a:bodyPr>
          <a:lstStyle>
            <a:lvl1pPr lvl="0" marR="0" algn="l">
              <a:lnSpc>
                <a:spcPct val="100000"/>
              </a:lnSpc>
              <a:spcBef>
                <a:spcPts val="0"/>
              </a:spcBef>
              <a:spcAft>
                <a:spcPts val="0"/>
              </a:spcAft>
              <a:buClr>
                <a:schemeClr val="lt1"/>
              </a:buClr>
              <a:buSzPts val="1900"/>
              <a:buFont typeface="Arial"/>
              <a:buNone/>
              <a:defRPr b="0" i="0" sz="2426" u="none" cap="none" strike="noStrike">
                <a:solidFill>
                  <a:schemeClr val="lt1"/>
                </a:solidFill>
                <a:latin typeface="Source Sans Pro"/>
                <a:ea typeface="Source Sans Pro"/>
                <a:cs typeface="Source Sans Pro"/>
                <a:sym typeface="Source Sans Pro"/>
              </a:defRPr>
            </a:lvl1pPr>
            <a:lvl2pPr lvl="1" marR="0" algn="ctr">
              <a:lnSpc>
                <a:spcPct val="100000"/>
              </a:lnSpc>
              <a:spcBef>
                <a:spcPts val="368"/>
              </a:spcBef>
              <a:spcAft>
                <a:spcPts val="0"/>
              </a:spcAft>
              <a:buClr>
                <a:srgbClr val="888888"/>
              </a:buClr>
              <a:buSzPts val="1900"/>
              <a:buFont typeface="Arial"/>
              <a:buNone/>
              <a:defRPr b="0" i="0" sz="1985" u="none" cap="none" strike="noStrike">
                <a:solidFill>
                  <a:srgbClr val="888888"/>
                </a:solidFill>
                <a:latin typeface="Source Sans Pro"/>
                <a:ea typeface="Source Sans Pro"/>
                <a:cs typeface="Source Sans Pro"/>
                <a:sym typeface="Source Sans Pro"/>
              </a:defRPr>
            </a:lvl2pPr>
            <a:lvl3pPr lvl="2" marR="0" algn="ctr">
              <a:lnSpc>
                <a:spcPct val="100000"/>
              </a:lnSpc>
              <a:spcBef>
                <a:spcPts val="368"/>
              </a:spcBef>
              <a:spcAft>
                <a:spcPts val="0"/>
              </a:spcAft>
              <a:buClr>
                <a:srgbClr val="888888"/>
              </a:buClr>
              <a:buSzPts val="1900"/>
              <a:buFont typeface="Merriweather Sans"/>
              <a:buNone/>
              <a:defRPr b="0" i="0" sz="1765" u="none" cap="none" strike="noStrike">
                <a:solidFill>
                  <a:srgbClr val="888888"/>
                </a:solidFill>
                <a:latin typeface="Source Sans Pro"/>
                <a:ea typeface="Source Sans Pro"/>
                <a:cs typeface="Source Sans Pro"/>
                <a:sym typeface="Source Sans Pro"/>
              </a:defRPr>
            </a:lvl3pPr>
            <a:lvl4pPr lvl="3" marR="0" algn="ctr">
              <a:lnSpc>
                <a:spcPct val="100000"/>
              </a:lnSpc>
              <a:spcBef>
                <a:spcPts val="368"/>
              </a:spcBef>
              <a:spcAft>
                <a:spcPts val="0"/>
              </a:spcAft>
              <a:buClr>
                <a:srgbClr val="888888"/>
              </a:buClr>
              <a:buSzPts val="1900"/>
              <a:buFont typeface="Arial"/>
              <a:buNone/>
              <a:defRPr b="0" i="0" sz="1765" u="none" cap="none" strike="noStrike">
                <a:solidFill>
                  <a:srgbClr val="888888"/>
                </a:solidFill>
                <a:latin typeface="Source Sans Pro"/>
                <a:ea typeface="Source Sans Pro"/>
                <a:cs typeface="Source Sans Pro"/>
                <a:sym typeface="Source Sans Pro"/>
              </a:defRPr>
            </a:lvl4pPr>
            <a:lvl5pPr lvl="4" marR="0" algn="ctr">
              <a:lnSpc>
                <a:spcPct val="100000"/>
              </a:lnSpc>
              <a:spcBef>
                <a:spcPts val="294"/>
              </a:spcBef>
              <a:spcAft>
                <a:spcPts val="0"/>
              </a:spcAft>
              <a:buClr>
                <a:srgbClr val="888888"/>
              </a:buClr>
              <a:buSzPts val="1900"/>
              <a:buFont typeface="Merriweather Sans"/>
              <a:buNone/>
              <a:defRPr b="0" i="0" sz="1618" u="none" cap="none" strike="noStrike">
                <a:solidFill>
                  <a:srgbClr val="888888"/>
                </a:solidFill>
                <a:latin typeface="Source Sans Pro"/>
                <a:ea typeface="Source Sans Pro"/>
                <a:cs typeface="Source Sans Pro"/>
                <a:sym typeface="Source Sans Pro"/>
              </a:defRPr>
            </a:lvl5pPr>
            <a:lvl6pPr lvl="5" marR="0" algn="ctr">
              <a:lnSpc>
                <a:spcPct val="100000"/>
              </a:lnSpc>
              <a:spcBef>
                <a:spcPts val="368"/>
              </a:spcBef>
              <a:spcAft>
                <a:spcPts val="0"/>
              </a:spcAft>
              <a:buClr>
                <a:srgbClr val="888888"/>
              </a:buClr>
              <a:buSzPts val="1900"/>
              <a:buFont typeface="Arial"/>
              <a:buNone/>
              <a:defRPr b="0" i="0" sz="1985" u="none" cap="none" strike="noStrike">
                <a:solidFill>
                  <a:srgbClr val="888888"/>
                </a:solidFill>
                <a:latin typeface="Calibri"/>
                <a:ea typeface="Calibri"/>
                <a:cs typeface="Calibri"/>
                <a:sym typeface="Calibri"/>
              </a:defRPr>
            </a:lvl6pPr>
            <a:lvl7pPr lvl="6" marR="0" algn="ctr">
              <a:lnSpc>
                <a:spcPct val="100000"/>
              </a:lnSpc>
              <a:spcBef>
                <a:spcPts val="368"/>
              </a:spcBef>
              <a:spcAft>
                <a:spcPts val="0"/>
              </a:spcAft>
              <a:buClr>
                <a:srgbClr val="888888"/>
              </a:buClr>
              <a:buSzPts val="1900"/>
              <a:buFont typeface="Arial"/>
              <a:buNone/>
              <a:defRPr b="0" i="0" sz="1985" u="none" cap="none" strike="noStrike">
                <a:solidFill>
                  <a:srgbClr val="888888"/>
                </a:solidFill>
                <a:latin typeface="Calibri"/>
                <a:ea typeface="Calibri"/>
                <a:cs typeface="Calibri"/>
                <a:sym typeface="Calibri"/>
              </a:defRPr>
            </a:lvl7pPr>
            <a:lvl8pPr lvl="7" marR="0" algn="ctr">
              <a:lnSpc>
                <a:spcPct val="100000"/>
              </a:lnSpc>
              <a:spcBef>
                <a:spcPts val="368"/>
              </a:spcBef>
              <a:spcAft>
                <a:spcPts val="0"/>
              </a:spcAft>
              <a:buClr>
                <a:srgbClr val="888888"/>
              </a:buClr>
              <a:buSzPts val="1900"/>
              <a:buFont typeface="Arial"/>
              <a:buNone/>
              <a:defRPr b="0" i="0" sz="1985" u="none" cap="none" strike="noStrike">
                <a:solidFill>
                  <a:srgbClr val="888888"/>
                </a:solidFill>
                <a:latin typeface="Calibri"/>
                <a:ea typeface="Calibri"/>
                <a:cs typeface="Calibri"/>
                <a:sym typeface="Calibri"/>
              </a:defRPr>
            </a:lvl8pPr>
            <a:lvl9pPr lvl="8" marR="0" algn="ctr">
              <a:lnSpc>
                <a:spcPct val="100000"/>
              </a:lnSpc>
              <a:spcBef>
                <a:spcPts val="368"/>
              </a:spcBef>
              <a:spcAft>
                <a:spcPts val="0"/>
              </a:spcAft>
              <a:buClr>
                <a:srgbClr val="888888"/>
              </a:buClr>
              <a:buSzPts val="1900"/>
              <a:buFont typeface="Arial"/>
              <a:buNone/>
              <a:defRPr b="0" i="0" sz="1985" u="none" cap="none" strike="noStrike">
                <a:solidFill>
                  <a:srgbClr val="888888"/>
                </a:solidFill>
                <a:latin typeface="Calibri"/>
                <a:ea typeface="Calibri"/>
                <a:cs typeface="Calibri"/>
                <a:sym typeface="Calibri"/>
              </a:defRPr>
            </a:lvl9pPr>
          </a:lstStyle>
          <a:p/>
        </p:txBody>
      </p:sp>
      <p:sp>
        <p:nvSpPr>
          <p:cNvPr id="4141" name="Google Shape;4141;p91"/>
          <p:cNvSpPr txBox="1"/>
          <p:nvPr>
            <p:ph idx="2" type="body"/>
          </p:nvPr>
        </p:nvSpPr>
        <p:spPr>
          <a:xfrm>
            <a:off x="687742" y="4563527"/>
            <a:ext cx="6446838" cy="443446"/>
          </a:xfrm>
          <a:prstGeom prst="rect">
            <a:avLst/>
          </a:prstGeom>
          <a:noFill/>
          <a:ln>
            <a:noFill/>
          </a:ln>
        </p:spPr>
        <p:txBody>
          <a:bodyPr anchorCtr="0" anchor="t" bIns="124350" lIns="124350" spcFirstLastPara="1" rIns="124350" wrap="square" tIns="124350">
            <a:noAutofit/>
          </a:bodyPr>
          <a:lstStyle>
            <a:lvl1pPr indent="-228600" lvl="0" marL="457200" marR="0" algn="l">
              <a:lnSpc>
                <a:spcPct val="100000"/>
              </a:lnSpc>
              <a:spcBef>
                <a:spcPts val="294"/>
              </a:spcBef>
              <a:spcAft>
                <a:spcPts val="0"/>
              </a:spcAft>
              <a:buClr>
                <a:schemeClr val="lt1"/>
              </a:buClr>
              <a:buSzPts val="1900"/>
              <a:buFont typeface="Arial"/>
              <a:buNone/>
              <a:defRPr b="0" i="0" sz="1397"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368"/>
              </a:spcBef>
              <a:spcAft>
                <a:spcPts val="0"/>
              </a:spcAft>
              <a:buClr>
                <a:schemeClr val="lt1"/>
              </a:buClr>
              <a:buSzPts val="2400"/>
              <a:buFont typeface="Arial"/>
              <a:buChar char="•"/>
              <a:defRPr b="0" i="0" sz="1985" u="none" cap="none" strike="noStrike">
                <a:solidFill>
                  <a:schemeClr val="lt1"/>
                </a:solidFill>
                <a:latin typeface="Source Sans Pro"/>
                <a:ea typeface="Source Sans Pro"/>
                <a:cs typeface="Source Sans Pro"/>
                <a:sym typeface="Source Sans Pro"/>
              </a:defRPr>
            </a:lvl2pPr>
            <a:lvl3pPr indent="-355600" lvl="2" marL="1371600" marR="0" algn="l">
              <a:lnSpc>
                <a:spcPct val="100000"/>
              </a:lnSpc>
              <a:spcBef>
                <a:spcPts val="368"/>
              </a:spcBef>
              <a:spcAft>
                <a:spcPts val="0"/>
              </a:spcAft>
              <a:buClr>
                <a:schemeClr val="lt1"/>
              </a:buClr>
              <a:buSzPts val="2000"/>
              <a:buFont typeface="Merriweather Sans"/>
              <a:buChar char="–"/>
              <a:defRPr b="0" i="0" sz="1765" u="none" cap="none" strike="noStrike">
                <a:solidFill>
                  <a:schemeClr val="lt1"/>
                </a:solidFill>
                <a:latin typeface="Source Sans Pro"/>
                <a:ea typeface="Source Sans Pro"/>
                <a:cs typeface="Source Sans Pro"/>
                <a:sym typeface="Source Sans Pro"/>
              </a:defRPr>
            </a:lvl3pPr>
            <a:lvl4pPr indent="-368300" lvl="3" marL="1828800" marR="0" algn="l">
              <a:lnSpc>
                <a:spcPct val="100000"/>
              </a:lnSpc>
              <a:spcBef>
                <a:spcPts val="368"/>
              </a:spcBef>
              <a:spcAft>
                <a:spcPts val="0"/>
              </a:spcAft>
              <a:buClr>
                <a:schemeClr val="lt1"/>
              </a:buClr>
              <a:buSzPts val="2200"/>
              <a:buFont typeface="Arial"/>
              <a:buChar char="•"/>
              <a:defRPr b="0" i="0" sz="1765" u="none" cap="none" strike="noStrike">
                <a:solidFill>
                  <a:schemeClr val="lt1"/>
                </a:solidFill>
                <a:latin typeface="Source Sans Pro"/>
                <a:ea typeface="Source Sans Pro"/>
                <a:cs typeface="Source Sans Pro"/>
                <a:sym typeface="Source Sans Pro"/>
              </a:defRPr>
            </a:lvl4pPr>
            <a:lvl5pPr indent="-336550" lvl="4" marL="2286000" marR="0" algn="l">
              <a:lnSpc>
                <a:spcPct val="100000"/>
              </a:lnSpc>
              <a:spcBef>
                <a:spcPts val="294"/>
              </a:spcBef>
              <a:spcAft>
                <a:spcPts val="0"/>
              </a:spcAft>
              <a:buClr>
                <a:schemeClr val="lt1"/>
              </a:buClr>
              <a:buSzPts val="1700"/>
              <a:buFont typeface="Merriweather Sans"/>
              <a:buChar char="–"/>
              <a:defRPr b="0" i="0" sz="1618"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6pPr>
            <a:lvl7pPr indent="-400050" lvl="6" marL="32004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7pPr>
            <a:lvl8pPr indent="-400050" lvl="7" marL="36576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8pPr>
            <a:lvl9pPr indent="-400050" lvl="8" marL="41148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4142" name="Shape 4142"/>
        <p:cNvGrpSpPr/>
        <p:nvPr/>
      </p:nvGrpSpPr>
      <p:grpSpPr>
        <a:xfrm>
          <a:off x="0" y="0"/>
          <a:ext cx="0" cy="0"/>
          <a:chOff x="0" y="0"/>
          <a:chExt cx="0" cy="0"/>
        </a:xfrm>
      </p:grpSpPr>
      <p:sp>
        <p:nvSpPr>
          <p:cNvPr id="4143" name="Google Shape;4143;p92"/>
          <p:cNvSpPr txBox="1"/>
          <p:nvPr>
            <p:ph type="title"/>
          </p:nvPr>
        </p:nvSpPr>
        <p:spPr>
          <a:xfrm>
            <a:off x="254760" y="206374"/>
            <a:ext cx="8560500" cy="857400"/>
          </a:xfrm>
          <a:prstGeom prst="rect">
            <a:avLst/>
          </a:prstGeom>
          <a:noFill/>
          <a:ln>
            <a:noFill/>
          </a:ln>
        </p:spPr>
        <p:txBody>
          <a:bodyPr anchorCtr="0" anchor="t" bIns="124350" lIns="124350" spcFirstLastPara="1" rIns="124350" wrap="square" tIns="124350">
            <a:noAutofit/>
          </a:bodyPr>
          <a:lstStyle>
            <a:lvl1pPr lvl="0" marR="0" algn="l">
              <a:lnSpc>
                <a:spcPct val="90000"/>
              </a:lnSpc>
              <a:spcBef>
                <a:spcPts val="0"/>
              </a:spcBef>
              <a:spcAft>
                <a:spcPts val="0"/>
              </a:spcAft>
              <a:buClr>
                <a:schemeClr val="lt1"/>
              </a:buClr>
              <a:buSzPts val="1500"/>
              <a:buFont typeface="Source Sans Pro"/>
              <a:buNone/>
              <a:defRPr b="0" i="0" sz="3309"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500"/>
              <a:buFont typeface="Arial"/>
              <a:buNone/>
              <a:defRPr b="0" i="0" sz="1397" u="none" cap="none" strike="noStrike">
                <a:solidFill>
                  <a:srgbClr val="000000"/>
                </a:solidFill>
                <a:latin typeface="Arial"/>
                <a:ea typeface="Arial"/>
                <a:cs typeface="Arial"/>
                <a:sym typeface="Arial"/>
              </a:defRPr>
            </a:lvl9pPr>
          </a:lstStyle>
          <a:p/>
        </p:txBody>
      </p:sp>
      <p:sp>
        <p:nvSpPr>
          <p:cNvPr id="4144" name="Google Shape;4144;p92"/>
          <p:cNvSpPr txBox="1"/>
          <p:nvPr>
            <p:ph idx="1" type="body"/>
          </p:nvPr>
        </p:nvSpPr>
        <p:spPr>
          <a:xfrm>
            <a:off x="254760" y="1312864"/>
            <a:ext cx="8560500" cy="3394200"/>
          </a:xfrm>
          <a:prstGeom prst="rect">
            <a:avLst/>
          </a:prstGeom>
          <a:noFill/>
          <a:ln>
            <a:noFill/>
          </a:ln>
        </p:spPr>
        <p:txBody>
          <a:bodyPr anchorCtr="0" anchor="t" bIns="124350" lIns="124350" spcFirstLastPara="1" rIns="124350" wrap="square" tIns="124350">
            <a:noAutofit/>
          </a:bodyPr>
          <a:lstStyle>
            <a:lvl1pPr indent="-412750" lvl="0" marL="457200" marR="0" algn="l">
              <a:lnSpc>
                <a:spcPct val="90000"/>
              </a:lnSpc>
              <a:spcBef>
                <a:spcPts val="809"/>
              </a:spcBef>
              <a:spcAft>
                <a:spcPts val="0"/>
              </a:spcAft>
              <a:buClr>
                <a:schemeClr val="lt1"/>
              </a:buClr>
              <a:buSzPts val="2900"/>
              <a:buFont typeface="Arial"/>
              <a:buChar char="•"/>
              <a:defRPr b="0" i="0" sz="2132" u="none" cap="none" strike="noStrike">
                <a:solidFill>
                  <a:schemeClr val="lt1"/>
                </a:solidFill>
                <a:latin typeface="Source Sans Pro"/>
                <a:ea typeface="Source Sans Pro"/>
                <a:cs typeface="Source Sans Pro"/>
                <a:sym typeface="Source Sans Pro"/>
              </a:defRPr>
            </a:lvl1pPr>
            <a:lvl2pPr indent="-381000" lvl="1" marL="914400" marR="0" algn="l">
              <a:lnSpc>
                <a:spcPct val="90000"/>
              </a:lnSpc>
              <a:spcBef>
                <a:spcPts val="368"/>
              </a:spcBef>
              <a:spcAft>
                <a:spcPts val="0"/>
              </a:spcAft>
              <a:buClr>
                <a:schemeClr val="lt1"/>
              </a:buClr>
              <a:buSzPts val="2400"/>
              <a:buFont typeface="Arial"/>
              <a:buChar char="•"/>
              <a:defRPr b="0" i="0" sz="1765" u="none" cap="none" strike="noStrike">
                <a:solidFill>
                  <a:schemeClr val="lt1"/>
                </a:solidFill>
                <a:latin typeface="Source Sans Pro"/>
                <a:ea typeface="Source Sans Pro"/>
                <a:cs typeface="Source Sans Pro"/>
                <a:sym typeface="Source Sans Pro"/>
              </a:defRPr>
            </a:lvl2pPr>
            <a:lvl3pPr indent="-355600" lvl="2" marL="1371600" marR="0" algn="l">
              <a:lnSpc>
                <a:spcPct val="90000"/>
              </a:lnSpc>
              <a:spcBef>
                <a:spcPts val="368"/>
              </a:spcBef>
              <a:spcAft>
                <a:spcPts val="0"/>
              </a:spcAft>
              <a:buClr>
                <a:schemeClr val="lt1"/>
              </a:buClr>
              <a:buSzPts val="2000"/>
              <a:buFont typeface="Arial"/>
              <a:buChar char="•"/>
              <a:defRPr b="0" i="0" sz="1471" u="none" cap="none" strike="noStrike">
                <a:solidFill>
                  <a:schemeClr val="lt1"/>
                </a:solidFill>
                <a:latin typeface="Source Sans Pro"/>
                <a:ea typeface="Source Sans Pro"/>
                <a:cs typeface="Source Sans Pro"/>
                <a:sym typeface="Source Sans Pro"/>
              </a:defRPr>
            </a:lvl3pPr>
            <a:lvl4pPr indent="-349250" lvl="3" marL="1828800" marR="0" algn="l">
              <a:lnSpc>
                <a:spcPct val="90000"/>
              </a:lnSpc>
              <a:spcBef>
                <a:spcPts val="368"/>
              </a:spcBef>
              <a:spcAft>
                <a:spcPts val="0"/>
              </a:spcAft>
              <a:buClr>
                <a:schemeClr val="lt1"/>
              </a:buClr>
              <a:buSzPts val="1900"/>
              <a:buFont typeface="Arial"/>
              <a:buChar char="•"/>
              <a:defRPr b="0" i="0" sz="1397" u="none" cap="none" strike="noStrike">
                <a:solidFill>
                  <a:schemeClr val="lt1"/>
                </a:solidFill>
                <a:latin typeface="Source Sans Pro"/>
                <a:ea typeface="Source Sans Pro"/>
                <a:cs typeface="Source Sans Pro"/>
                <a:sym typeface="Source Sans Pro"/>
              </a:defRPr>
            </a:lvl4pPr>
            <a:lvl5pPr indent="-349250" lvl="4" marL="2286000" marR="0" algn="l">
              <a:lnSpc>
                <a:spcPct val="90000"/>
              </a:lnSpc>
              <a:spcBef>
                <a:spcPts val="368"/>
              </a:spcBef>
              <a:spcAft>
                <a:spcPts val="0"/>
              </a:spcAft>
              <a:buClr>
                <a:schemeClr val="lt1"/>
              </a:buClr>
              <a:buSzPts val="1900"/>
              <a:buFont typeface="Arial"/>
              <a:buChar char="•"/>
              <a:defRPr b="0" i="0" sz="1397" u="none" cap="none" strike="noStrike">
                <a:solidFill>
                  <a:schemeClr val="lt1"/>
                </a:solidFill>
                <a:latin typeface="Source Sans Pro"/>
                <a:ea typeface="Source Sans Pro"/>
                <a:cs typeface="Source Sans Pro"/>
                <a:sym typeface="Source Sans Pro"/>
              </a:defRPr>
            </a:lvl5pPr>
            <a:lvl6pPr indent="-349250" lvl="5" marL="2743200" marR="0" algn="l">
              <a:lnSpc>
                <a:spcPct val="90000"/>
              </a:lnSpc>
              <a:spcBef>
                <a:spcPts val="368"/>
              </a:spcBef>
              <a:spcAft>
                <a:spcPts val="0"/>
              </a:spcAft>
              <a:buClr>
                <a:schemeClr val="dk1"/>
              </a:buClr>
              <a:buSzPts val="1900"/>
              <a:buFont typeface="Arial"/>
              <a:buChar char="•"/>
              <a:defRPr b="0" i="0" sz="1397" u="none" cap="none" strike="noStrike">
                <a:solidFill>
                  <a:schemeClr val="dk1"/>
                </a:solidFill>
                <a:latin typeface="Source Sans Pro"/>
                <a:ea typeface="Source Sans Pro"/>
                <a:cs typeface="Source Sans Pro"/>
                <a:sym typeface="Source Sans Pro"/>
              </a:defRPr>
            </a:lvl6pPr>
            <a:lvl7pPr indent="-349250" lvl="6" marL="3200400" marR="0" algn="l">
              <a:lnSpc>
                <a:spcPct val="90000"/>
              </a:lnSpc>
              <a:spcBef>
                <a:spcPts val="368"/>
              </a:spcBef>
              <a:spcAft>
                <a:spcPts val="0"/>
              </a:spcAft>
              <a:buClr>
                <a:schemeClr val="dk1"/>
              </a:buClr>
              <a:buSzPts val="1900"/>
              <a:buFont typeface="Arial"/>
              <a:buChar char="•"/>
              <a:defRPr b="0" i="0" sz="1397" u="none" cap="none" strike="noStrike">
                <a:solidFill>
                  <a:schemeClr val="dk1"/>
                </a:solidFill>
                <a:latin typeface="Source Sans Pro"/>
                <a:ea typeface="Source Sans Pro"/>
                <a:cs typeface="Source Sans Pro"/>
                <a:sym typeface="Source Sans Pro"/>
              </a:defRPr>
            </a:lvl7pPr>
            <a:lvl8pPr indent="-349250" lvl="7" marL="3657600" marR="0" algn="l">
              <a:lnSpc>
                <a:spcPct val="90000"/>
              </a:lnSpc>
              <a:spcBef>
                <a:spcPts val="368"/>
              </a:spcBef>
              <a:spcAft>
                <a:spcPts val="0"/>
              </a:spcAft>
              <a:buClr>
                <a:schemeClr val="dk1"/>
              </a:buClr>
              <a:buSzPts val="1900"/>
              <a:buFont typeface="Arial"/>
              <a:buChar char="•"/>
              <a:defRPr b="0" i="0" sz="1397" u="none" cap="none" strike="noStrike">
                <a:solidFill>
                  <a:schemeClr val="dk1"/>
                </a:solidFill>
                <a:latin typeface="Source Sans Pro"/>
                <a:ea typeface="Source Sans Pro"/>
                <a:cs typeface="Source Sans Pro"/>
                <a:sym typeface="Source Sans Pro"/>
              </a:defRPr>
            </a:lvl8pPr>
            <a:lvl9pPr indent="-349250" lvl="8" marL="4114800" marR="0" algn="l">
              <a:lnSpc>
                <a:spcPct val="90000"/>
              </a:lnSpc>
              <a:spcBef>
                <a:spcPts val="368"/>
              </a:spcBef>
              <a:spcAft>
                <a:spcPts val="0"/>
              </a:spcAft>
              <a:buClr>
                <a:schemeClr val="dk1"/>
              </a:buClr>
              <a:buSzPts val="1900"/>
              <a:buFont typeface="Arial"/>
              <a:buChar char="•"/>
              <a:defRPr b="0" i="0" sz="1397"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1_Title and Content">
    <p:bg>
      <p:bgPr>
        <a:solidFill>
          <a:schemeClr val="dk1"/>
        </a:solidFill>
      </p:bgPr>
    </p:bg>
    <p:spTree>
      <p:nvGrpSpPr>
        <p:cNvPr id="4145" name="Shape 4145"/>
        <p:cNvGrpSpPr/>
        <p:nvPr/>
      </p:nvGrpSpPr>
      <p:grpSpPr>
        <a:xfrm>
          <a:off x="0" y="0"/>
          <a:ext cx="0" cy="0"/>
          <a:chOff x="0" y="0"/>
          <a:chExt cx="0" cy="0"/>
        </a:xfrm>
      </p:grpSpPr>
      <p:sp>
        <p:nvSpPr>
          <p:cNvPr id="4146" name="Google Shape;4146;p93"/>
          <p:cNvSpPr txBox="1"/>
          <p:nvPr>
            <p:ph type="title"/>
          </p:nvPr>
        </p:nvSpPr>
        <p:spPr>
          <a:xfrm>
            <a:off x="254760" y="206375"/>
            <a:ext cx="8560500" cy="857400"/>
          </a:xfrm>
          <a:prstGeom prst="rect">
            <a:avLst/>
          </a:prstGeom>
          <a:noFill/>
          <a:ln>
            <a:noFill/>
          </a:ln>
        </p:spPr>
        <p:txBody>
          <a:bodyPr anchorCtr="0" anchor="t" bIns="124350" lIns="124350" spcFirstLastPara="1" rIns="124350" wrap="square" tIns="124350">
            <a:noAutofit/>
          </a:bodyPr>
          <a:lstStyle>
            <a:lvl1pPr lvl="0" marR="0" algn="l">
              <a:lnSpc>
                <a:spcPct val="90000"/>
              </a:lnSpc>
              <a:spcBef>
                <a:spcPts val="0"/>
              </a:spcBef>
              <a:spcAft>
                <a:spcPts val="0"/>
              </a:spcAft>
              <a:buSzPts val="1900"/>
              <a:buNone/>
              <a:defRPr b="0" i="0" sz="3971"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9pPr>
          </a:lstStyle>
          <a:p/>
        </p:txBody>
      </p:sp>
      <p:sp>
        <p:nvSpPr>
          <p:cNvPr id="4147" name="Google Shape;4147;p93"/>
          <p:cNvSpPr txBox="1"/>
          <p:nvPr>
            <p:ph idx="1" type="body"/>
          </p:nvPr>
        </p:nvSpPr>
        <p:spPr>
          <a:xfrm>
            <a:off x="254760" y="1312864"/>
            <a:ext cx="8560500" cy="3394200"/>
          </a:xfrm>
          <a:prstGeom prst="rect">
            <a:avLst/>
          </a:prstGeom>
          <a:noFill/>
          <a:ln>
            <a:noFill/>
          </a:ln>
        </p:spPr>
        <p:txBody>
          <a:bodyPr anchorCtr="0" anchor="t" bIns="124350" lIns="124350" spcFirstLastPara="1" rIns="124350" wrap="square" tIns="124350">
            <a:noAutofit/>
          </a:bodyPr>
          <a:lstStyle>
            <a:lvl1pPr indent="-419100" lvl="0" marL="457200" marR="0" algn="l">
              <a:lnSpc>
                <a:spcPct val="100000"/>
              </a:lnSpc>
              <a:spcBef>
                <a:spcPts val="515"/>
              </a:spcBef>
              <a:spcAft>
                <a:spcPts val="0"/>
              </a:spcAft>
              <a:buClr>
                <a:schemeClr val="lt1"/>
              </a:buClr>
              <a:buSzPts val="3000"/>
              <a:buFont typeface="Arial"/>
              <a:buChar char="•"/>
              <a:defRPr b="0" i="0" sz="2426" u="none" cap="none" strike="noStrike">
                <a:solidFill>
                  <a:schemeClr val="lt1"/>
                </a:solidFill>
                <a:latin typeface="Source Sans Pro"/>
                <a:ea typeface="Source Sans Pro"/>
                <a:cs typeface="Source Sans Pro"/>
                <a:sym typeface="Source Sans Pro"/>
              </a:defRPr>
            </a:lvl1pPr>
            <a:lvl2pPr indent="-381000" lvl="1" marL="914400" marR="0" algn="l">
              <a:lnSpc>
                <a:spcPct val="100000"/>
              </a:lnSpc>
              <a:spcBef>
                <a:spcPts val="368"/>
              </a:spcBef>
              <a:spcAft>
                <a:spcPts val="0"/>
              </a:spcAft>
              <a:buClr>
                <a:schemeClr val="lt1"/>
              </a:buClr>
              <a:buSzPts val="2400"/>
              <a:buFont typeface="Arial"/>
              <a:buChar char="•"/>
              <a:defRPr b="0" i="0" sz="1985" u="none" cap="none" strike="noStrike">
                <a:solidFill>
                  <a:schemeClr val="lt1"/>
                </a:solidFill>
                <a:latin typeface="Source Sans Pro"/>
                <a:ea typeface="Source Sans Pro"/>
                <a:cs typeface="Source Sans Pro"/>
                <a:sym typeface="Source Sans Pro"/>
              </a:defRPr>
            </a:lvl2pPr>
            <a:lvl3pPr indent="-349250" lvl="2" marL="1371600" marR="0" algn="l">
              <a:lnSpc>
                <a:spcPct val="100000"/>
              </a:lnSpc>
              <a:spcBef>
                <a:spcPts val="368"/>
              </a:spcBef>
              <a:spcAft>
                <a:spcPts val="0"/>
              </a:spcAft>
              <a:buClr>
                <a:schemeClr val="lt1"/>
              </a:buClr>
              <a:buSzPts val="1900"/>
              <a:buFont typeface="Merriweather Sans"/>
              <a:buChar char="–"/>
              <a:defRPr b="0" i="0" sz="1765" u="none" cap="none" strike="noStrike">
                <a:solidFill>
                  <a:schemeClr val="lt1"/>
                </a:solidFill>
                <a:latin typeface="Source Sans Pro"/>
                <a:ea typeface="Source Sans Pro"/>
                <a:cs typeface="Source Sans Pro"/>
                <a:sym typeface="Source Sans Pro"/>
              </a:defRPr>
            </a:lvl3pPr>
            <a:lvl4pPr indent="-374650" lvl="3" marL="1828800" marR="0" algn="l">
              <a:lnSpc>
                <a:spcPct val="100000"/>
              </a:lnSpc>
              <a:spcBef>
                <a:spcPts val="368"/>
              </a:spcBef>
              <a:spcAft>
                <a:spcPts val="0"/>
              </a:spcAft>
              <a:buClr>
                <a:schemeClr val="lt1"/>
              </a:buClr>
              <a:buSzPts val="2300"/>
              <a:buFont typeface="Arial"/>
              <a:buChar char="•"/>
              <a:defRPr b="0" i="0" sz="1765" u="none" cap="none" strike="noStrike">
                <a:solidFill>
                  <a:schemeClr val="lt1"/>
                </a:solidFill>
                <a:latin typeface="Source Sans Pro"/>
                <a:ea typeface="Source Sans Pro"/>
                <a:cs typeface="Source Sans Pro"/>
                <a:sym typeface="Source Sans Pro"/>
              </a:defRPr>
            </a:lvl4pPr>
            <a:lvl5pPr indent="-342900" lvl="4" marL="2286000" marR="0" algn="l">
              <a:lnSpc>
                <a:spcPct val="100000"/>
              </a:lnSpc>
              <a:spcBef>
                <a:spcPts val="294"/>
              </a:spcBef>
              <a:spcAft>
                <a:spcPts val="0"/>
              </a:spcAft>
              <a:buClr>
                <a:schemeClr val="lt1"/>
              </a:buClr>
              <a:buSzPts val="1800"/>
              <a:buFont typeface="Merriweather Sans"/>
              <a:buChar char="–"/>
              <a:defRPr b="0" i="0" sz="1618"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6pPr>
            <a:lvl7pPr indent="-400050" lvl="6" marL="32004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7pPr>
            <a:lvl8pPr indent="-400050" lvl="7" marL="36576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8pPr>
            <a:lvl9pPr indent="-400050" lvl="8" marL="41148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9pPr>
          </a:lstStyle>
          <a:p/>
        </p:txBody>
      </p:sp>
      <p:pic>
        <p:nvPicPr>
          <p:cNvPr id="4148" name="Google Shape;4148;p93"/>
          <p:cNvPicPr preferRelativeResize="0"/>
          <p:nvPr/>
        </p:nvPicPr>
        <p:blipFill rotWithShape="1">
          <a:blip r:embed="rId2">
            <a:alphaModFix/>
          </a:blip>
          <a:srcRect b="0" l="0" r="0" t="0"/>
          <a:stretch/>
        </p:blipFill>
        <p:spPr>
          <a:xfrm>
            <a:off x="199757" y="4840370"/>
            <a:ext cx="1050600" cy="178500"/>
          </a:xfrm>
          <a:prstGeom prst="rect">
            <a:avLst/>
          </a:prstGeom>
          <a:noFill/>
          <a:ln>
            <a:noFill/>
          </a:ln>
        </p:spPr>
      </p:pic>
      <p:sp>
        <p:nvSpPr>
          <p:cNvPr id="4149" name="Google Shape;4149;p93"/>
          <p:cNvSpPr txBox="1"/>
          <p:nvPr/>
        </p:nvSpPr>
        <p:spPr>
          <a:xfrm>
            <a:off x="8445501" y="4788588"/>
            <a:ext cx="509400" cy="276900"/>
          </a:xfrm>
          <a:prstGeom prst="rect">
            <a:avLst/>
          </a:prstGeom>
          <a:noFill/>
          <a:ln>
            <a:noFill/>
          </a:ln>
        </p:spPr>
        <p:txBody>
          <a:bodyPr anchorCtr="0" anchor="t" bIns="45675" lIns="91425" spcFirstLastPara="1" rIns="91425" wrap="square" tIns="45675">
            <a:noAutofit/>
          </a:bodyPr>
          <a:lstStyle/>
          <a:p>
            <a:pPr indent="0" lvl="0" marL="0" marR="0" rtl="0" algn="r">
              <a:lnSpc>
                <a:spcPct val="100000"/>
              </a:lnSpc>
              <a:spcBef>
                <a:spcPts val="0"/>
              </a:spcBef>
              <a:spcAft>
                <a:spcPts val="0"/>
              </a:spcAft>
              <a:buClr>
                <a:srgbClr val="000000"/>
              </a:buClr>
              <a:buSzPts val="1176"/>
              <a:buFont typeface="Arial"/>
              <a:buNone/>
            </a:pPr>
            <a:fld id="{00000000-1234-1234-1234-123412341234}" type="slidenum">
              <a:rPr b="0" i="0" lang="en" sz="1176" u="none" cap="none" strike="noStrike">
                <a:solidFill>
                  <a:schemeClr val="lt1"/>
                </a:solidFill>
                <a:latin typeface="Source Sans Pro"/>
                <a:ea typeface="Source Sans Pro"/>
                <a:cs typeface="Source Sans Pro"/>
                <a:sym typeface="Source Sans Pro"/>
              </a:rPr>
              <a:t>‹#›</a:t>
            </a:fld>
            <a:endParaRPr b="0" i="0" sz="1176"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4150" name="Shape 4150"/>
        <p:cNvGrpSpPr/>
        <p:nvPr/>
      </p:nvGrpSpPr>
      <p:grpSpPr>
        <a:xfrm>
          <a:off x="0" y="0"/>
          <a:ext cx="0" cy="0"/>
          <a:chOff x="0" y="0"/>
          <a:chExt cx="0" cy="0"/>
        </a:xfrm>
      </p:grpSpPr>
      <p:sp>
        <p:nvSpPr>
          <p:cNvPr id="4151" name="Google Shape;4151;p94"/>
          <p:cNvSpPr txBox="1"/>
          <p:nvPr>
            <p:ph type="ctrTitle"/>
          </p:nvPr>
        </p:nvSpPr>
        <p:spPr>
          <a:xfrm>
            <a:off x="903111" y="1801592"/>
            <a:ext cx="7739943" cy="1248834"/>
          </a:xfrm>
          <a:prstGeom prst="rect">
            <a:avLst/>
          </a:prstGeom>
          <a:noFill/>
          <a:ln>
            <a:noFill/>
          </a:ln>
        </p:spPr>
        <p:txBody>
          <a:bodyPr anchorCtr="0" anchor="t" bIns="124350" lIns="124350" spcFirstLastPara="1" rIns="124350" wrap="square" tIns="124350">
            <a:noAutofit/>
          </a:bodyPr>
          <a:lstStyle>
            <a:lvl1pPr lvl="0" marR="0" algn="l">
              <a:lnSpc>
                <a:spcPct val="90000"/>
              </a:lnSpc>
              <a:spcBef>
                <a:spcPts val="0"/>
              </a:spcBef>
              <a:spcAft>
                <a:spcPts val="0"/>
              </a:spcAft>
              <a:buSzPts val="1900"/>
              <a:buNone/>
              <a:defRPr b="0" i="0" sz="5368"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SzPts val="1900"/>
              <a:buNone/>
              <a:defRPr b="0" i="0" sz="3971" u="none" cap="none" strike="noStrike">
                <a:solidFill>
                  <a:schemeClr val="dk1"/>
                </a:solidFill>
                <a:latin typeface="Arial"/>
                <a:ea typeface="Arial"/>
                <a:cs typeface="Arial"/>
                <a:sym typeface="Arial"/>
              </a:defRPr>
            </a:lvl9pPr>
          </a:lstStyle>
          <a:p/>
        </p:txBody>
      </p:sp>
      <p:sp>
        <p:nvSpPr>
          <p:cNvPr id="4152" name="Google Shape;4152;p94"/>
          <p:cNvSpPr txBox="1"/>
          <p:nvPr>
            <p:ph idx="1" type="body"/>
          </p:nvPr>
        </p:nvSpPr>
        <p:spPr>
          <a:xfrm>
            <a:off x="903111" y="2717205"/>
            <a:ext cx="6349823" cy="666441"/>
          </a:xfrm>
          <a:prstGeom prst="rect">
            <a:avLst/>
          </a:prstGeom>
          <a:noFill/>
          <a:ln>
            <a:noFill/>
          </a:ln>
        </p:spPr>
        <p:txBody>
          <a:bodyPr anchorCtr="0" anchor="t" bIns="124350" lIns="124350" spcFirstLastPara="1" rIns="124350" wrap="square" tIns="124350">
            <a:noAutofit/>
          </a:bodyPr>
          <a:lstStyle>
            <a:lvl1pPr indent="-228600" lvl="0" marL="457200" marR="0" algn="l">
              <a:lnSpc>
                <a:spcPct val="100000"/>
              </a:lnSpc>
              <a:spcBef>
                <a:spcPts val="515"/>
              </a:spcBef>
              <a:spcAft>
                <a:spcPts val="0"/>
              </a:spcAft>
              <a:buClr>
                <a:schemeClr val="lt1"/>
              </a:buClr>
              <a:buSzPts val="1900"/>
              <a:buFont typeface="Arial"/>
              <a:buNone/>
              <a:defRPr b="0" i="0" sz="2426"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221"/>
              </a:spcBef>
              <a:spcAft>
                <a:spcPts val="0"/>
              </a:spcAft>
              <a:buClr>
                <a:schemeClr val="lt1"/>
              </a:buClr>
              <a:buSzPts val="1900"/>
              <a:buFont typeface="Arial"/>
              <a:buNone/>
              <a:defRPr b="0" i="0" sz="1176"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221"/>
              </a:spcBef>
              <a:spcAft>
                <a:spcPts val="0"/>
              </a:spcAft>
              <a:buClr>
                <a:schemeClr val="lt1"/>
              </a:buClr>
              <a:buSzPts val="1900"/>
              <a:buFont typeface="Merriweather Sans"/>
              <a:buNone/>
              <a:defRPr b="0" i="0" sz="1029"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147"/>
              </a:spcBef>
              <a:spcAft>
                <a:spcPts val="0"/>
              </a:spcAft>
              <a:buClr>
                <a:schemeClr val="lt1"/>
              </a:buClr>
              <a:buSzPts val="1900"/>
              <a:buFont typeface="Arial"/>
              <a:buNone/>
              <a:defRPr b="0" i="0" sz="882"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147"/>
              </a:spcBef>
              <a:spcAft>
                <a:spcPts val="0"/>
              </a:spcAft>
              <a:buClr>
                <a:schemeClr val="lt1"/>
              </a:buClr>
              <a:buSzPts val="1900"/>
              <a:buFont typeface="Merriweather Sans"/>
              <a:buNone/>
              <a:defRPr b="0" i="0" sz="882"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147"/>
              </a:spcBef>
              <a:spcAft>
                <a:spcPts val="0"/>
              </a:spcAft>
              <a:buClr>
                <a:schemeClr val="dk1"/>
              </a:buClr>
              <a:buSzPts val="1900"/>
              <a:buFont typeface="Arial"/>
              <a:buNone/>
              <a:defRPr b="0" i="0" sz="882" u="none" cap="none" strike="noStrike">
                <a:solidFill>
                  <a:schemeClr val="dk1"/>
                </a:solidFill>
                <a:latin typeface="Calibri"/>
                <a:ea typeface="Calibri"/>
                <a:cs typeface="Calibri"/>
                <a:sym typeface="Calibri"/>
              </a:defRPr>
            </a:lvl6pPr>
            <a:lvl7pPr indent="-228600" lvl="6" marL="3200400" marR="0" algn="l">
              <a:lnSpc>
                <a:spcPct val="100000"/>
              </a:lnSpc>
              <a:spcBef>
                <a:spcPts val="147"/>
              </a:spcBef>
              <a:spcAft>
                <a:spcPts val="0"/>
              </a:spcAft>
              <a:buClr>
                <a:schemeClr val="dk1"/>
              </a:buClr>
              <a:buSzPts val="1900"/>
              <a:buFont typeface="Arial"/>
              <a:buNone/>
              <a:defRPr b="0" i="0" sz="882" u="none" cap="none" strike="noStrike">
                <a:solidFill>
                  <a:schemeClr val="dk1"/>
                </a:solidFill>
                <a:latin typeface="Calibri"/>
                <a:ea typeface="Calibri"/>
                <a:cs typeface="Calibri"/>
                <a:sym typeface="Calibri"/>
              </a:defRPr>
            </a:lvl7pPr>
            <a:lvl8pPr indent="-228600" lvl="7" marL="3657600" marR="0" algn="l">
              <a:lnSpc>
                <a:spcPct val="100000"/>
              </a:lnSpc>
              <a:spcBef>
                <a:spcPts val="147"/>
              </a:spcBef>
              <a:spcAft>
                <a:spcPts val="0"/>
              </a:spcAft>
              <a:buClr>
                <a:schemeClr val="dk1"/>
              </a:buClr>
              <a:buSzPts val="1900"/>
              <a:buFont typeface="Arial"/>
              <a:buNone/>
              <a:defRPr b="0" i="0" sz="882" u="none" cap="none" strike="noStrike">
                <a:solidFill>
                  <a:schemeClr val="dk1"/>
                </a:solidFill>
                <a:latin typeface="Calibri"/>
                <a:ea typeface="Calibri"/>
                <a:cs typeface="Calibri"/>
                <a:sym typeface="Calibri"/>
              </a:defRPr>
            </a:lvl8pPr>
            <a:lvl9pPr indent="-228600" lvl="8" marL="4114800" marR="0" algn="l">
              <a:lnSpc>
                <a:spcPct val="100000"/>
              </a:lnSpc>
              <a:spcBef>
                <a:spcPts val="147"/>
              </a:spcBef>
              <a:spcAft>
                <a:spcPts val="0"/>
              </a:spcAft>
              <a:buClr>
                <a:schemeClr val="dk1"/>
              </a:buClr>
              <a:buSzPts val="1900"/>
              <a:buFont typeface="Arial"/>
              <a:buNone/>
              <a:defRPr b="0" i="0" sz="882"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53" name="Shape 4153"/>
        <p:cNvGrpSpPr/>
        <p:nvPr/>
      </p:nvGrpSpPr>
      <p:grpSpPr>
        <a:xfrm>
          <a:off x="0" y="0"/>
          <a:ext cx="0" cy="0"/>
          <a:chOff x="0" y="0"/>
          <a:chExt cx="0" cy="0"/>
        </a:xfrm>
      </p:grpSpPr>
      <p:sp>
        <p:nvSpPr>
          <p:cNvPr id="4154" name="Google Shape;4154;p95"/>
          <p:cNvSpPr txBox="1"/>
          <p:nvPr>
            <p:ph idx="12" type="sldNum"/>
          </p:nvPr>
        </p:nvSpPr>
        <p:spPr>
          <a:xfrm>
            <a:off x="8472458" y="4663218"/>
            <a:ext cx="548796" cy="393565"/>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35" name="Shape 35"/>
        <p:cNvGrpSpPr/>
        <p:nvPr/>
      </p:nvGrpSpPr>
      <p:grpSpPr>
        <a:xfrm>
          <a:off x="0" y="0"/>
          <a:ext cx="0" cy="0"/>
          <a:chOff x="0" y="0"/>
          <a:chExt cx="0" cy="0"/>
        </a:xfrm>
      </p:grpSpPr>
      <p:sp>
        <p:nvSpPr>
          <p:cNvPr id="36" name="Google Shape;36;p11"/>
          <p:cNvSpPr txBox="1"/>
          <p:nvPr>
            <p:ph type="title"/>
          </p:nvPr>
        </p:nvSpPr>
        <p:spPr>
          <a:xfrm>
            <a:off x="432121" y="458046"/>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37" name="Google Shape;37;p11"/>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8" name="Google Shape;38;p11"/>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39" name="Google Shape;39;p11"/>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40" name="Google Shape;40;p11"/>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41" name="Google Shape;41;p11"/>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algn="l">
              <a:lnSpc>
                <a:spcPct val="100000"/>
              </a:lnSpc>
              <a:spcBef>
                <a:spcPts val="0"/>
              </a:spcBef>
              <a:spcAft>
                <a:spcPts val="0"/>
              </a:spcAft>
              <a:buSzPts val="1000"/>
              <a:buNone/>
              <a:defRPr sz="500">
                <a:solidFill>
                  <a:srgbClr val="8F8F9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4155" name="Shape 4155"/>
        <p:cNvGrpSpPr/>
        <p:nvPr/>
      </p:nvGrpSpPr>
      <p:grpSpPr>
        <a:xfrm>
          <a:off x="0" y="0"/>
          <a:ext cx="0" cy="0"/>
          <a:chOff x="0" y="0"/>
          <a:chExt cx="0" cy="0"/>
        </a:xfrm>
      </p:grpSpPr>
      <p:sp>
        <p:nvSpPr>
          <p:cNvPr id="4156" name="Google Shape;4156;p96"/>
          <p:cNvSpPr txBox="1"/>
          <p:nvPr>
            <p:ph type="ctrTitle"/>
          </p:nvPr>
        </p:nvSpPr>
        <p:spPr>
          <a:xfrm>
            <a:off x="460339" y="638400"/>
            <a:ext cx="3524599" cy="782718"/>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rgbClr val="7F7F7F"/>
              </a:buClr>
              <a:buSzPts val="2400"/>
              <a:buFont typeface="Quattrocento Sans"/>
              <a:buNone/>
              <a:defRPr b="1" i="0" sz="2426" u="none" cap="none" strike="noStrike">
                <a:solidFill>
                  <a:srgbClr val="7F7F7F"/>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397"/>
            </a:lvl2pPr>
            <a:lvl3pPr lvl="2" algn="l">
              <a:lnSpc>
                <a:spcPct val="100000"/>
              </a:lnSpc>
              <a:spcBef>
                <a:spcPts val="0"/>
              </a:spcBef>
              <a:spcAft>
                <a:spcPts val="0"/>
              </a:spcAft>
              <a:buSzPts val="1100"/>
              <a:buNone/>
              <a:defRPr sz="1397"/>
            </a:lvl3pPr>
            <a:lvl4pPr lvl="3" algn="l">
              <a:lnSpc>
                <a:spcPct val="100000"/>
              </a:lnSpc>
              <a:spcBef>
                <a:spcPts val="0"/>
              </a:spcBef>
              <a:spcAft>
                <a:spcPts val="0"/>
              </a:spcAft>
              <a:buSzPts val="1100"/>
              <a:buNone/>
              <a:defRPr sz="1397"/>
            </a:lvl4pPr>
            <a:lvl5pPr lvl="4" algn="l">
              <a:lnSpc>
                <a:spcPct val="100000"/>
              </a:lnSpc>
              <a:spcBef>
                <a:spcPts val="0"/>
              </a:spcBef>
              <a:spcAft>
                <a:spcPts val="0"/>
              </a:spcAft>
              <a:buSzPts val="1100"/>
              <a:buNone/>
              <a:defRPr sz="1397"/>
            </a:lvl5pPr>
            <a:lvl6pPr lvl="5" algn="l">
              <a:lnSpc>
                <a:spcPct val="100000"/>
              </a:lnSpc>
              <a:spcBef>
                <a:spcPts val="0"/>
              </a:spcBef>
              <a:spcAft>
                <a:spcPts val="0"/>
              </a:spcAft>
              <a:buSzPts val="1100"/>
              <a:buNone/>
              <a:defRPr sz="1397"/>
            </a:lvl6pPr>
            <a:lvl7pPr lvl="6" algn="l">
              <a:lnSpc>
                <a:spcPct val="100000"/>
              </a:lnSpc>
              <a:spcBef>
                <a:spcPts val="0"/>
              </a:spcBef>
              <a:spcAft>
                <a:spcPts val="0"/>
              </a:spcAft>
              <a:buSzPts val="1100"/>
              <a:buNone/>
              <a:defRPr sz="1397"/>
            </a:lvl7pPr>
            <a:lvl8pPr lvl="7" algn="l">
              <a:lnSpc>
                <a:spcPct val="100000"/>
              </a:lnSpc>
              <a:spcBef>
                <a:spcPts val="0"/>
              </a:spcBef>
              <a:spcAft>
                <a:spcPts val="0"/>
              </a:spcAft>
              <a:buSzPts val="1100"/>
              <a:buNone/>
              <a:defRPr sz="1397"/>
            </a:lvl8pPr>
            <a:lvl9pPr lvl="8" algn="l">
              <a:lnSpc>
                <a:spcPct val="100000"/>
              </a:lnSpc>
              <a:spcBef>
                <a:spcPts val="0"/>
              </a:spcBef>
              <a:spcAft>
                <a:spcPts val="0"/>
              </a:spcAft>
              <a:buSzPts val="1100"/>
              <a:buNone/>
              <a:defRPr sz="1397"/>
            </a:lvl9pPr>
          </a:lstStyle>
          <a:p/>
        </p:txBody>
      </p:sp>
      <p:sp>
        <p:nvSpPr>
          <p:cNvPr id="4157" name="Google Shape;4157;p96"/>
          <p:cNvSpPr txBox="1"/>
          <p:nvPr>
            <p:ph idx="1" type="body"/>
          </p:nvPr>
        </p:nvSpPr>
        <p:spPr>
          <a:xfrm>
            <a:off x="466725" y="1447799"/>
            <a:ext cx="3543348" cy="2536995"/>
          </a:xfrm>
          <a:prstGeom prst="rect">
            <a:avLst/>
          </a:prstGeom>
          <a:noFill/>
          <a:ln>
            <a:noFill/>
          </a:ln>
        </p:spPr>
        <p:txBody>
          <a:bodyPr anchorCtr="0" anchor="t" bIns="0" lIns="0" spcFirstLastPara="1" rIns="0" wrap="square" tIns="0">
            <a:noAutofit/>
          </a:bodyPr>
          <a:lstStyle>
            <a:lvl1pPr indent="-228600" lvl="0" marL="457200" marR="0" algn="l">
              <a:lnSpc>
                <a:spcPct val="150000"/>
              </a:lnSpc>
              <a:spcBef>
                <a:spcPts val="809"/>
              </a:spcBef>
              <a:spcAft>
                <a:spcPts val="0"/>
              </a:spcAft>
              <a:buClr>
                <a:srgbClr val="3A3838"/>
              </a:buClr>
              <a:buSzPts val="1000"/>
              <a:buFont typeface="Arial"/>
              <a:buNone/>
              <a:defRPr b="0" i="0" sz="882" u="none" cap="none" strike="noStrike">
                <a:solidFill>
                  <a:srgbClr val="3A3838"/>
                </a:solidFill>
                <a:latin typeface="Quattrocento Sans"/>
                <a:ea typeface="Quattrocento Sans"/>
                <a:cs typeface="Quattrocento Sans"/>
                <a:sym typeface="Quattrocento Sans"/>
              </a:defRPr>
            </a:lvl1pPr>
            <a:lvl2pPr indent="-342900" lvl="1" marL="914400" marR="0" algn="l">
              <a:lnSpc>
                <a:spcPct val="90000"/>
              </a:lnSpc>
              <a:spcBef>
                <a:spcPts val="368"/>
              </a:spcBef>
              <a:spcAft>
                <a:spcPts val="0"/>
              </a:spcAft>
              <a:buClr>
                <a:schemeClr val="dk1"/>
              </a:buClr>
              <a:buSzPts val="1800"/>
              <a:buFont typeface="Arial"/>
              <a:buChar char="•"/>
              <a:defRPr b="0" i="0" sz="1765" u="none" cap="none" strike="noStrike">
                <a:solidFill>
                  <a:schemeClr val="dk1"/>
                </a:solidFill>
                <a:latin typeface="Quattrocento Sans"/>
                <a:ea typeface="Quattrocento Sans"/>
                <a:cs typeface="Quattrocento Sans"/>
                <a:sym typeface="Quattrocento Sans"/>
              </a:defRPr>
            </a:lvl2pPr>
            <a:lvl3pPr indent="-323850" lvl="2" marL="1371600" marR="0" algn="l">
              <a:lnSpc>
                <a:spcPct val="90000"/>
              </a:lnSpc>
              <a:spcBef>
                <a:spcPts val="368"/>
              </a:spcBef>
              <a:spcAft>
                <a:spcPts val="0"/>
              </a:spcAft>
              <a:buClr>
                <a:schemeClr val="dk1"/>
              </a:buClr>
              <a:buSzPts val="1500"/>
              <a:buFont typeface="Arial"/>
              <a:buChar char="•"/>
              <a:defRPr b="0" i="0" sz="1471" u="none" cap="none" strike="noStrike">
                <a:solidFill>
                  <a:schemeClr val="dk1"/>
                </a:solidFill>
                <a:latin typeface="Quattrocento Sans"/>
                <a:ea typeface="Quattrocento Sans"/>
                <a:cs typeface="Quattrocento Sans"/>
                <a:sym typeface="Quattrocento Sans"/>
              </a:defRPr>
            </a:lvl3pPr>
            <a:lvl4pPr indent="-317500" lvl="3" marL="1828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4pPr>
            <a:lvl5pPr indent="-317500" lvl="4" marL="22860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cxnSp>
        <p:nvCxnSpPr>
          <p:cNvPr id="4158" name="Google Shape;4158;p96"/>
          <p:cNvCxnSpPr/>
          <p:nvPr/>
        </p:nvCxnSpPr>
        <p:spPr>
          <a:xfrm>
            <a:off x="10471871" y="7519988"/>
            <a:ext cx="0" cy="476293"/>
          </a:xfrm>
          <a:prstGeom prst="straightConnector1">
            <a:avLst/>
          </a:prstGeom>
          <a:noFill/>
          <a:ln cap="flat" cmpd="sng" w="9525">
            <a:solidFill>
              <a:srgbClr val="BFBFBF"/>
            </a:solidFill>
            <a:prstDash val="solid"/>
            <a:miter lim="800000"/>
            <a:headEnd len="sm" w="sm" type="none"/>
            <a:tailEnd len="sm" w="sm" type="none"/>
          </a:ln>
        </p:spPr>
      </p:cxnSp>
      <p:sp>
        <p:nvSpPr>
          <p:cNvPr id="4159" name="Google Shape;4159;p96"/>
          <p:cNvSpPr/>
          <p:nvPr/>
        </p:nvSpPr>
        <p:spPr>
          <a:xfrm>
            <a:off x="0" y="4267200"/>
            <a:ext cx="9144018" cy="876256"/>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324" u="none" cap="none" strike="noStrike">
              <a:solidFill>
                <a:schemeClr val="lt1"/>
              </a:solidFill>
              <a:latin typeface="Quattrocento Sans"/>
              <a:ea typeface="Quattrocento Sans"/>
              <a:cs typeface="Quattrocento Sans"/>
              <a:sym typeface="Quattrocento Sans"/>
            </a:endParaRPr>
          </a:p>
        </p:txBody>
      </p:sp>
      <p:sp>
        <p:nvSpPr>
          <p:cNvPr id="4160" name="Google Shape;4160;p96"/>
          <p:cNvSpPr txBox="1"/>
          <p:nvPr>
            <p:ph idx="2" type="body"/>
          </p:nvPr>
        </p:nvSpPr>
        <p:spPr>
          <a:xfrm>
            <a:off x="8199985" y="4726429"/>
            <a:ext cx="630630" cy="287011"/>
          </a:xfrm>
          <a:prstGeom prst="rect">
            <a:avLst/>
          </a:prstGeom>
          <a:noFill/>
          <a:ln>
            <a:noFill/>
          </a:ln>
        </p:spPr>
        <p:txBody>
          <a:bodyPr anchorCtr="0" anchor="t" bIns="0" lIns="0" spcFirstLastPara="1" rIns="0" wrap="square" tIns="0">
            <a:noAutofit/>
          </a:bodyPr>
          <a:lstStyle>
            <a:lvl1pPr indent="-228600" lvl="0" marL="457200" marR="0" algn="ctr">
              <a:lnSpc>
                <a:spcPct val="90000"/>
              </a:lnSpc>
              <a:spcBef>
                <a:spcPts val="0"/>
              </a:spcBef>
              <a:spcAft>
                <a:spcPts val="0"/>
              </a:spcAft>
              <a:buClr>
                <a:srgbClr val="7F7F7F"/>
              </a:buClr>
              <a:buSzPts val="500"/>
              <a:buFont typeface="Arial"/>
              <a:buNone/>
              <a:defRPr b="0" i="0" sz="588"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cxnSp>
        <p:nvCxnSpPr>
          <p:cNvPr id="4161" name="Google Shape;4161;p96"/>
          <p:cNvCxnSpPr/>
          <p:nvPr/>
        </p:nvCxnSpPr>
        <p:spPr>
          <a:xfrm>
            <a:off x="7892703" y="4448175"/>
            <a:ext cx="0" cy="476293"/>
          </a:xfrm>
          <a:prstGeom prst="straightConnector1">
            <a:avLst/>
          </a:prstGeom>
          <a:noFill/>
          <a:ln cap="flat" cmpd="sng" w="9525">
            <a:solidFill>
              <a:srgbClr val="BFBFBF"/>
            </a:solidFill>
            <a:prstDash val="solid"/>
            <a:miter lim="800000"/>
            <a:headEnd len="sm" w="sm" type="none"/>
            <a:tailEnd len="sm" w="sm" type="none"/>
          </a:ln>
        </p:spPr>
      </p:cxnSp>
      <p:sp>
        <p:nvSpPr>
          <p:cNvPr id="4162" name="Google Shape;4162;p96"/>
          <p:cNvSpPr/>
          <p:nvPr>
            <p:ph idx="3" type="pic"/>
          </p:nvPr>
        </p:nvSpPr>
        <p:spPr>
          <a:xfrm>
            <a:off x="151873" y="4413536"/>
            <a:ext cx="1548230" cy="62586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9"/>
              </a:spcBef>
              <a:spcAft>
                <a:spcPts val="0"/>
              </a:spcAft>
              <a:buClr>
                <a:srgbClr val="7030A0"/>
              </a:buClr>
              <a:buSzPts val="1200"/>
              <a:buFont typeface="Arial"/>
              <a:buNone/>
              <a:defRPr b="0" i="0" sz="1176"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368"/>
              </a:spcBef>
              <a:spcAft>
                <a:spcPts val="0"/>
              </a:spcAft>
              <a:buClr>
                <a:schemeClr val="dk1"/>
              </a:buClr>
              <a:buSzPts val="1800"/>
              <a:buFont typeface="Arial"/>
              <a:buChar char="•"/>
              <a:defRPr b="0" i="0" sz="1765"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368"/>
              </a:spcBef>
              <a:spcAft>
                <a:spcPts val="0"/>
              </a:spcAft>
              <a:buClr>
                <a:schemeClr val="dk1"/>
              </a:buClr>
              <a:buSzPts val="1500"/>
              <a:buFont typeface="Arial"/>
              <a:buChar char="•"/>
              <a:defRPr b="0" i="0" sz="1471"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63" name="Google Shape;4163;p96"/>
          <p:cNvSpPr txBox="1"/>
          <p:nvPr>
            <p:ph idx="4" type="body"/>
          </p:nvPr>
        </p:nvSpPr>
        <p:spPr>
          <a:xfrm>
            <a:off x="5239795" y="4635938"/>
            <a:ext cx="604160"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64" name="Google Shape;4164;p96"/>
          <p:cNvSpPr txBox="1"/>
          <p:nvPr>
            <p:ph idx="5" type="body"/>
          </p:nvPr>
        </p:nvSpPr>
        <p:spPr>
          <a:xfrm>
            <a:off x="4384763" y="4633375"/>
            <a:ext cx="659966"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65" name="Google Shape;4165;p96"/>
          <p:cNvSpPr txBox="1"/>
          <p:nvPr>
            <p:ph idx="6" type="body"/>
          </p:nvPr>
        </p:nvSpPr>
        <p:spPr>
          <a:xfrm>
            <a:off x="3243734" y="4635938"/>
            <a:ext cx="741359"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66" name="Google Shape;4166;p96"/>
          <p:cNvSpPr txBox="1"/>
          <p:nvPr>
            <p:ph idx="7" type="body"/>
          </p:nvPr>
        </p:nvSpPr>
        <p:spPr>
          <a:xfrm>
            <a:off x="1881031" y="4635938"/>
            <a:ext cx="1124060"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67" name="Google Shape;4167;p96"/>
          <p:cNvSpPr txBox="1"/>
          <p:nvPr/>
        </p:nvSpPr>
        <p:spPr>
          <a:xfrm>
            <a:off x="2398495" y="4437307"/>
            <a:ext cx="1115678" cy="1155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Products and Services</a:t>
            </a:r>
            <a:endParaRPr b="0" i="0" sz="1397" u="none" cap="none" strike="noStrike">
              <a:solidFill>
                <a:schemeClr val="dk1"/>
              </a:solidFill>
              <a:latin typeface="Calibri"/>
              <a:ea typeface="Calibri"/>
              <a:cs typeface="Calibri"/>
              <a:sym typeface="Calibri"/>
            </a:endParaRPr>
          </a:p>
        </p:txBody>
      </p:sp>
      <p:sp>
        <p:nvSpPr>
          <p:cNvPr id="4168" name="Google Shape;4168;p96"/>
          <p:cNvSpPr txBox="1"/>
          <p:nvPr/>
        </p:nvSpPr>
        <p:spPr>
          <a:xfrm>
            <a:off x="3757586" y="4442211"/>
            <a:ext cx="935467" cy="1164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Organization Size</a:t>
            </a:r>
            <a:endParaRPr b="0" i="0" sz="1397" u="none" cap="none" strike="noStrike">
              <a:solidFill>
                <a:schemeClr val="dk1"/>
              </a:solidFill>
              <a:latin typeface="Calibri"/>
              <a:ea typeface="Calibri"/>
              <a:cs typeface="Calibri"/>
              <a:sym typeface="Calibri"/>
            </a:endParaRPr>
          </a:p>
        </p:txBody>
      </p:sp>
      <p:sp>
        <p:nvSpPr>
          <p:cNvPr id="4169" name="Google Shape;4169;p96"/>
          <p:cNvSpPr txBox="1"/>
          <p:nvPr/>
        </p:nvSpPr>
        <p:spPr>
          <a:xfrm>
            <a:off x="4902228" y="4435673"/>
            <a:ext cx="741359" cy="1155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Industry</a:t>
            </a:r>
            <a:endParaRPr b="0" i="0" sz="1397" u="none" cap="none" strike="noStrike">
              <a:solidFill>
                <a:schemeClr val="dk1"/>
              </a:solidFill>
              <a:latin typeface="Calibri"/>
              <a:ea typeface="Calibri"/>
              <a:cs typeface="Calibri"/>
              <a:sym typeface="Calibri"/>
            </a:endParaRPr>
          </a:p>
        </p:txBody>
      </p:sp>
      <p:sp>
        <p:nvSpPr>
          <p:cNvPr id="4170" name="Google Shape;4170;p96"/>
          <p:cNvSpPr txBox="1"/>
          <p:nvPr/>
        </p:nvSpPr>
        <p:spPr>
          <a:xfrm>
            <a:off x="6031963" y="4436249"/>
            <a:ext cx="741359" cy="1155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Country</a:t>
            </a:r>
            <a:endParaRPr b="0" i="0" sz="1397" u="none" cap="none" strike="noStrike">
              <a:solidFill>
                <a:schemeClr val="dk1"/>
              </a:solidFill>
              <a:latin typeface="Calibri"/>
              <a:ea typeface="Calibri"/>
              <a:cs typeface="Calibri"/>
              <a:sym typeface="Calibri"/>
            </a:endParaRPr>
          </a:p>
        </p:txBody>
      </p:sp>
      <p:sp>
        <p:nvSpPr>
          <p:cNvPr id="4171" name="Google Shape;4171;p96"/>
          <p:cNvSpPr txBox="1"/>
          <p:nvPr>
            <p:ph idx="8" type="body"/>
          </p:nvPr>
        </p:nvSpPr>
        <p:spPr>
          <a:xfrm>
            <a:off x="6081965" y="4638035"/>
            <a:ext cx="604160"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1">
  <p:cSld name="4_Insert Photo 1">
    <p:spTree>
      <p:nvGrpSpPr>
        <p:cNvPr id="4172" name="Shape 4172"/>
        <p:cNvGrpSpPr/>
        <p:nvPr/>
      </p:nvGrpSpPr>
      <p:grpSpPr>
        <a:xfrm>
          <a:off x="0" y="0"/>
          <a:ext cx="0" cy="0"/>
          <a:chOff x="0" y="0"/>
          <a:chExt cx="0" cy="0"/>
        </a:xfrm>
      </p:grpSpPr>
      <p:pic>
        <p:nvPicPr>
          <p:cNvPr id="4173" name="Google Shape;4173;p97"/>
          <p:cNvPicPr preferRelativeResize="0"/>
          <p:nvPr/>
        </p:nvPicPr>
        <p:blipFill rotWithShape="1">
          <a:blip r:embed="rId2">
            <a:alphaModFix/>
          </a:blip>
          <a:srcRect b="0" l="0" r="0" t="0"/>
          <a:stretch/>
        </p:blipFill>
        <p:spPr>
          <a:xfrm>
            <a:off x="4438556" y="-3733"/>
            <a:ext cx="4704779" cy="4262863"/>
          </a:xfrm>
          <a:prstGeom prst="rect">
            <a:avLst/>
          </a:prstGeom>
          <a:noFill/>
          <a:ln>
            <a:noFill/>
          </a:ln>
        </p:spPr>
      </p:pic>
      <p:sp>
        <p:nvSpPr>
          <p:cNvPr id="4174" name="Google Shape;4174;p97"/>
          <p:cNvSpPr/>
          <p:nvPr>
            <p:ph idx="2" type="pic"/>
          </p:nvPr>
        </p:nvSpPr>
        <p:spPr>
          <a:xfrm>
            <a:off x="4438555" y="0"/>
            <a:ext cx="4705569" cy="426369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9"/>
              </a:spcBef>
              <a:spcAft>
                <a:spcPts val="0"/>
              </a:spcAft>
              <a:buClr>
                <a:schemeClr val="lt1"/>
              </a:buClr>
              <a:buSzPts val="2000"/>
              <a:buFont typeface="Arial"/>
              <a:buNone/>
              <a:defRPr b="0" i="0" sz="2132"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368"/>
              </a:spcBef>
              <a:spcAft>
                <a:spcPts val="0"/>
              </a:spcAft>
              <a:buClr>
                <a:schemeClr val="dk1"/>
              </a:buClr>
              <a:buSzPts val="1800"/>
              <a:buFont typeface="Arial"/>
              <a:buChar char="•"/>
              <a:defRPr b="0" i="0" sz="1765"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368"/>
              </a:spcBef>
              <a:spcAft>
                <a:spcPts val="0"/>
              </a:spcAft>
              <a:buClr>
                <a:schemeClr val="dk1"/>
              </a:buClr>
              <a:buSzPts val="1500"/>
              <a:buFont typeface="Arial"/>
              <a:buChar char="•"/>
              <a:defRPr b="0" i="0" sz="1471"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75" name="Google Shape;4175;p97"/>
          <p:cNvSpPr txBox="1"/>
          <p:nvPr>
            <p:ph type="ctrTitle"/>
          </p:nvPr>
        </p:nvSpPr>
        <p:spPr>
          <a:xfrm>
            <a:off x="460339" y="638400"/>
            <a:ext cx="3524599" cy="782718"/>
          </a:xfrm>
          <a:prstGeom prst="rect">
            <a:avLst/>
          </a:prstGeom>
          <a:noFill/>
          <a:ln>
            <a:noFill/>
          </a:ln>
        </p:spPr>
        <p:txBody>
          <a:bodyPr anchorCtr="0" anchor="t" bIns="0" lIns="0" spcFirstLastPara="1" rIns="0" wrap="square" tIns="0">
            <a:noAutofit/>
          </a:bodyPr>
          <a:lstStyle>
            <a:lvl1pPr lvl="0" marR="0" algn="l">
              <a:lnSpc>
                <a:spcPct val="90000"/>
              </a:lnSpc>
              <a:spcBef>
                <a:spcPts val="0"/>
              </a:spcBef>
              <a:spcAft>
                <a:spcPts val="0"/>
              </a:spcAft>
              <a:buClr>
                <a:srgbClr val="7F7F7F"/>
              </a:buClr>
              <a:buSzPts val="2400"/>
              <a:buFont typeface="Quattrocento Sans"/>
              <a:buNone/>
              <a:defRPr b="1" i="0" sz="2426" u="none" cap="none" strike="noStrike">
                <a:solidFill>
                  <a:srgbClr val="7F7F7F"/>
                </a:solidFill>
                <a:latin typeface="Quattrocento Sans"/>
                <a:ea typeface="Quattrocento Sans"/>
                <a:cs typeface="Quattrocento Sans"/>
                <a:sym typeface="Quattrocento Sans"/>
              </a:defRPr>
            </a:lvl1pPr>
            <a:lvl2pPr lvl="1" algn="l">
              <a:lnSpc>
                <a:spcPct val="100000"/>
              </a:lnSpc>
              <a:spcBef>
                <a:spcPts val="0"/>
              </a:spcBef>
              <a:spcAft>
                <a:spcPts val="0"/>
              </a:spcAft>
              <a:buSzPts val="1100"/>
              <a:buNone/>
              <a:defRPr sz="1397"/>
            </a:lvl2pPr>
            <a:lvl3pPr lvl="2" algn="l">
              <a:lnSpc>
                <a:spcPct val="100000"/>
              </a:lnSpc>
              <a:spcBef>
                <a:spcPts val="0"/>
              </a:spcBef>
              <a:spcAft>
                <a:spcPts val="0"/>
              </a:spcAft>
              <a:buSzPts val="1100"/>
              <a:buNone/>
              <a:defRPr sz="1397"/>
            </a:lvl3pPr>
            <a:lvl4pPr lvl="3" algn="l">
              <a:lnSpc>
                <a:spcPct val="100000"/>
              </a:lnSpc>
              <a:spcBef>
                <a:spcPts val="0"/>
              </a:spcBef>
              <a:spcAft>
                <a:spcPts val="0"/>
              </a:spcAft>
              <a:buSzPts val="1100"/>
              <a:buNone/>
              <a:defRPr sz="1397"/>
            </a:lvl4pPr>
            <a:lvl5pPr lvl="4" algn="l">
              <a:lnSpc>
                <a:spcPct val="100000"/>
              </a:lnSpc>
              <a:spcBef>
                <a:spcPts val="0"/>
              </a:spcBef>
              <a:spcAft>
                <a:spcPts val="0"/>
              </a:spcAft>
              <a:buSzPts val="1100"/>
              <a:buNone/>
              <a:defRPr sz="1397"/>
            </a:lvl5pPr>
            <a:lvl6pPr lvl="5" algn="l">
              <a:lnSpc>
                <a:spcPct val="100000"/>
              </a:lnSpc>
              <a:spcBef>
                <a:spcPts val="0"/>
              </a:spcBef>
              <a:spcAft>
                <a:spcPts val="0"/>
              </a:spcAft>
              <a:buSzPts val="1100"/>
              <a:buNone/>
              <a:defRPr sz="1397"/>
            </a:lvl6pPr>
            <a:lvl7pPr lvl="6" algn="l">
              <a:lnSpc>
                <a:spcPct val="100000"/>
              </a:lnSpc>
              <a:spcBef>
                <a:spcPts val="0"/>
              </a:spcBef>
              <a:spcAft>
                <a:spcPts val="0"/>
              </a:spcAft>
              <a:buSzPts val="1100"/>
              <a:buNone/>
              <a:defRPr sz="1397"/>
            </a:lvl7pPr>
            <a:lvl8pPr lvl="7" algn="l">
              <a:lnSpc>
                <a:spcPct val="100000"/>
              </a:lnSpc>
              <a:spcBef>
                <a:spcPts val="0"/>
              </a:spcBef>
              <a:spcAft>
                <a:spcPts val="0"/>
              </a:spcAft>
              <a:buSzPts val="1100"/>
              <a:buNone/>
              <a:defRPr sz="1397"/>
            </a:lvl8pPr>
            <a:lvl9pPr lvl="8" algn="l">
              <a:lnSpc>
                <a:spcPct val="100000"/>
              </a:lnSpc>
              <a:spcBef>
                <a:spcPts val="0"/>
              </a:spcBef>
              <a:spcAft>
                <a:spcPts val="0"/>
              </a:spcAft>
              <a:buSzPts val="1100"/>
              <a:buNone/>
              <a:defRPr sz="1397"/>
            </a:lvl9pPr>
          </a:lstStyle>
          <a:p/>
        </p:txBody>
      </p:sp>
      <p:sp>
        <p:nvSpPr>
          <p:cNvPr id="4176" name="Google Shape;4176;p97"/>
          <p:cNvSpPr txBox="1"/>
          <p:nvPr>
            <p:ph idx="1" type="body"/>
          </p:nvPr>
        </p:nvSpPr>
        <p:spPr>
          <a:xfrm>
            <a:off x="466725" y="1447799"/>
            <a:ext cx="3543348" cy="2536995"/>
          </a:xfrm>
          <a:prstGeom prst="rect">
            <a:avLst/>
          </a:prstGeom>
          <a:noFill/>
          <a:ln>
            <a:noFill/>
          </a:ln>
        </p:spPr>
        <p:txBody>
          <a:bodyPr anchorCtr="0" anchor="t" bIns="0" lIns="0" spcFirstLastPara="1" rIns="0" wrap="square" tIns="0">
            <a:noAutofit/>
          </a:bodyPr>
          <a:lstStyle>
            <a:lvl1pPr indent="-228600" lvl="0" marL="457200" marR="0" algn="l">
              <a:lnSpc>
                <a:spcPct val="150000"/>
              </a:lnSpc>
              <a:spcBef>
                <a:spcPts val="809"/>
              </a:spcBef>
              <a:spcAft>
                <a:spcPts val="0"/>
              </a:spcAft>
              <a:buClr>
                <a:srgbClr val="3A3838"/>
              </a:buClr>
              <a:buSzPts val="1000"/>
              <a:buFont typeface="Arial"/>
              <a:buNone/>
              <a:defRPr b="0" i="0" sz="882" u="none" cap="none" strike="noStrike">
                <a:solidFill>
                  <a:srgbClr val="3A3838"/>
                </a:solidFill>
                <a:latin typeface="Quattrocento Sans"/>
                <a:ea typeface="Quattrocento Sans"/>
                <a:cs typeface="Quattrocento Sans"/>
                <a:sym typeface="Quattrocento Sans"/>
              </a:defRPr>
            </a:lvl1pPr>
            <a:lvl2pPr indent="-342900" lvl="1" marL="914400" marR="0" algn="l">
              <a:lnSpc>
                <a:spcPct val="90000"/>
              </a:lnSpc>
              <a:spcBef>
                <a:spcPts val="368"/>
              </a:spcBef>
              <a:spcAft>
                <a:spcPts val="0"/>
              </a:spcAft>
              <a:buClr>
                <a:schemeClr val="dk1"/>
              </a:buClr>
              <a:buSzPts val="1800"/>
              <a:buFont typeface="Arial"/>
              <a:buChar char="•"/>
              <a:defRPr b="0" i="0" sz="1765" u="none" cap="none" strike="noStrike">
                <a:solidFill>
                  <a:schemeClr val="dk1"/>
                </a:solidFill>
                <a:latin typeface="Quattrocento Sans"/>
                <a:ea typeface="Quattrocento Sans"/>
                <a:cs typeface="Quattrocento Sans"/>
                <a:sym typeface="Quattrocento Sans"/>
              </a:defRPr>
            </a:lvl2pPr>
            <a:lvl3pPr indent="-323850" lvl="2" marL="1371600" marR="0" algn="l">
              <a:lnSpc>
                <a:spcPct val="90000"/>
              </a:lnSpc>
              <a:spcBef>
                <a:spcPts val="368"/>
              </a:spcBef>
              <a:spcAft>
                <a:spcPts val="0"/>
              </a:spcAft>
              <a:buClr>
                <a:schemeClr val="dk1"/>
              </a:buClr>
              <a:buSzPts val="1500"/>
              <a:buFont typeface="Arial"/>
              <a:buChar char="•"/>
              <a:defRPr b="0" i="0" sz="1471" u="none" cap="none" strike="noStrike">
                <a:solidFill>
                  <a:schemeClr val="dk1"/>
                </a:solidFill>
                <a:latin typeface="Quattrocento Sans"/>
                <a:ea typeface="Quattrocento Sans"/>
                <a:cs typeface="Quattrocento Sans"/>
                <a:sym typeface="Quattrocento Sans"/>
              </a:defRPr>
            </a:lvl3pPr>
            <a:lvl4pPr indent="-317500" lvl="3" marL="1828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4pPr>
            <a:lvl5pPr indent="-317500" lvl="4" marL="22860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cxnSp>
        <p:nvCxnSpPr>
          <p:cNvPr id="4177" name="Google Shape;4177;p97"/>
          <p:cNvCxnSpPr/>
          <p:nvPr/>
        </p:nvCxnSpPr>
        <p:spPr>
          <a:xfrm>
            <a:off x="10471871" y="7519988"/>
            <a:ext cx="0" cy="476293"/>
          </a:xfrm>
          <a:prstGeom prst="straightConnector1">
            <a:avLst/>
          </a:prstGeom>
          <a:noFill/>
          <a:ln cap="flat" cmpd="sng" w="9525">
            <a:solidFill>
              <a:srgbClr val="BFBFBF"/>
            </a:solidFill>
            <a:prstDash val="solid"/>
            <a:miter lim="800000"/>
            <a:headEnd len="sm" w="sm" type="none"/>
            <a:tailEnd len="sm" w="sm" type="none"/>
          </a:ln>
        </p:spPr>
      </p:cxnSp>
      <p:sp>
        <p:nvSpPr>
          <p:cNvPr id="4178" name="Google Shape;4178;p97"/>
          <p:cNvSpPr/>
          <p:nvPr/>
        </p:nvSpPr>
        <p:spPr>
          <a:xfrm>
            <a:off x="0" y="4267200"/>
            <a:ext cx="9144018" cy="876256"/>
          </a:xfrm>
          <a:prstGeom prst="rect">
            <a:avLst/>
          </a:prstGeom>
          <a:solidFill>
            <a:srgbClr val="F2F2F2"/>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324" u="none" cap="none" strike="noStrike">
              <a:solidFill>
                <a:schemeClr val="lt1"/>
              </a:solidFill>
              <a:latin typeface="Quattrocento Sans"/>
              <a:ea typeface="Quattrocento Sans"/>
              <a:cs typeface="Quattrocento Sans"/>
              <a:sym typeface="Quattrocento Sans"/>
            </a:endParaRPr>
          </a:p>
        </p:txBody>
      </p:sp>
      <p:sp>
        <p:nvSpPr>
          <p:cNvPr id="4179" name="Google Shape;4179;p97"/>
          <p:cNvSpPr txBox="1"/>
          <p:nvPr>
            <p:ph idx="3" type="body"/>
          </p:nvPr>
        </p:nvSpPr>
        <p:spPr>
          <a:xfrm>
            <a:off x="8199985" y="4726429"/>
            <a:ext cx="630630" cy="287011"/>
          </a:xfrm>
          <a:prstGeom prst="rect">
            <a:avLst/>
          </a:prstGeom>
          <a:noFill/>
          <a:ln>
            <a:noFill/>
          </a:ln>
        </p:spPr>
        <p:txBody>
          <a:bodyPr anchorCtr="0" anchor="t" bIns="0" lIns="0" spcFirstLastPara="1" rIns="0" wrap="square" tIns="0">
            <a:noAutofit/>
          </a:bodyPr>
          <a:lstStyle>
            <a:lvl1pPr indent="-228600" lvl="0" marL="457200" marR="0" algn="ctr">
              <a:lnSpc>
                <a:spcPct val="90000"/>
              </a:lnSpc>
              <a:spcBef>
                <a:spcPts val="0"/>
              </a:spcBef>
              <a:spcAft>
                <a:spcPts val="0"/>
              </a:spcAft>
              <a:buClr>
                <a:srgbClr val="7F7F7F"/>
              </a:buClr>
              <a:buSzPts val="500"/>
              <a:buFont typeface="Arial"/>
              <a:buNone/>
              <a:defRPr b="0" i="0" sz="588"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cxnSp>
        <p:nvCxnSpPr>
          <p:cNvPr id="4180" name="Google Shape;4180;p97"/>
          <p:cNvCxnSpPr/>
          <p:nvPr/>
        </p:nvCxnSpPr>
        <p:spPr>
          <a:xfrm>
            <a:off x="7892703" y="4448175"/>
            <a:ext cx="0" cy="476293"/>
          </a:xfrm>
          <a:prstGeom prst="straightConnector1">
            <a:avLst/>
          </a:prstGeom>
          <a:noFill/>
          <a:ln cap="flat" cmpd="sng" w="9525">
            <a:solidFill>
              <a:srgbClr val="BFBFBF"/>
            </a:solidFill>
            <a:prstDash val="solid"/>
            <a:miter lim="800000"/>
            <a:headEnd len="sm" w="sm" type="none"/>
            <a:tailEnd len="sm" w="sm" type="none"/>
          </a:ln>
        </p:spPr>
      </p:cxnSp>
      <p:sp>
        <p:nvSpPr>
          <p:cNvPr id="4181" name="Google Shape;4181;p97"/>
          <p:cNvSpPr/>
          <p:nvPr>
            <p:ph idx="4" type="pic"/>
          </p:nvPr>
        </p:nvSpPr>
        <p:spPr>
          <a:xfrm>
            <a:off x="151873" y="4413536"/>
            <a:ext cx="1548230" cy="625866"/>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809"/>
              </a:spcBef>
              <a:spcAft>
                <a:spcPts val="0"/>
              </a:spcAft>
              <a:buClr>
                <a:srgbClr val="7030A0"/>
              </a:buClr>
              <a:buSzPts val="1200"/>
              <a:buFont typeface="Arial"/>
              <a:buNone/>
              <a:defRPr b="0" i="0" sz="1176"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368"/>
              </a:spcBef>
              <a:spcAft>
                <a:spcPts val="0"/>
              </a:spcAft>
              <a:buClr>
                <a:schemeClr val="dk1"/>
              </a:buClr>
              <a:buSzPts val="1800"/>
              <a:buFont typeface="Arial"/>
              <a:buChar char="•"/>
              <a:defRPr b="0" i="0" sz="1765"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368"/>
              </a:spcBef>
              <a:spcAft>
                <a:spcPts val="0"/>
              </a:spcAft>
              <a:buClr>
                <a:schemeClr val="dk1"/>
              </a:buClr>
              <a:buSzPts val="1500"/>
              <a:buFont typeface="Arial"/>
              <a:buChar char="•"/>
              <a:defRPr b="0" i="0" sz="1471"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82" name="Google Shape;4182;p97"/>
          <p:cNvSpPr txBox="1"/>
          <p:nvPr>
            <p:ph idx="5" type="body"/>
          </p:nvPr>
        </p:nvSpPr>
        <p:spPr>
          <a:xfrm>
            <a:off x="6669629" y="4617084"/>
            <a:ext cx="604160"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83" name="Google Shape;4183;p97"/>
          <p:cNvSpPr txBox="1"/>
          <p:nvPr>
            <p:ph idx="6" type="body"/>
          </p:nvPr>
        </p:nvSpPr>
        <p:spPr>
          <a:xfrm>
            <a:off x="5477006" y="4635938"/>
            <a:ext cx="659966"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84" name="Google Shape;4184;p97"/>
          <p:cNvSpPr txBox="1"/>
          <p:nvPr>
            <p:ph idx="7" type="body"/>
          </p:nvPr>
        </p:nvSpPr>
        <p:spPr>
          <a:xfrm>
            <a:off x="3980438" y="4617084"/>
            <a:ext cx="741359"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85" name="Google Shape;4185;p97"/>
          <p:cNvSpPr txBox="1"/>
          <p:nvPr>
            <p:ph idx="8" type="body"/>
          </p:nvPr>
        </p:nvSpPr>
        <p:spPr>
          <a:xfrm>
            <a:off x="2315446" y="4628638"/>
            <a:ext cx="1128913" cy="347899"/>
          </a:xfrm>
          <a:prstGeom prst="rect">
            <a:avLst/>
          </a:prstGeom>
          <a:noFill/>
          <a:ln>
            <a:noFill/>
          </a:ln>
        </p:spPr>
        <p:txBody>
          <a:bodyPr anchorCtr="0" anchor="t" bIns="0" lIns="0" spcFirstLastPara="1" rIns="0" wrap="square" tIns="0">
            <a:noAutofit/>
          </a:bodyPr>
          <a:lstStyle>
            <a:lvl1pPr indent="-228600" lvl="0" marL="457200" marR="0" algn="l">
              <a:lnSpc>
                <a:spcPct val="90000"/>
              </a:lnSpc>
              <a:spcBef>
                <a:spcPts val="0"/>
              </a:spcBef>
              <a:spcAft>
                <a:spcPts val="0"/>
              </a:spcAft>
              <a:buClr>
                <a:srgbClr val="7F7F7F"/>
              </a:buClr>
              <a:buSzPts val="800"/>
              <a:buFont typeface="Arial"/>
              <a:buNone/>
              <a:defRPr b="0" i="0" sz="809" u="none" cap="none" strike="noStrike">
                <a:solidFill>
                  <a:srgbClr val="7F7F7F"/>
                </a:solidFill>
                <a:latin typeface="Quattrocento Sans"/>
                <a:ea typeface="Quattrocento Sans"/>
                <a:cs typeface="Quattrocento Sans"/>
                <a:sym typeface="Quattrocento Sans"/>
              </a:defRPr>
            </a:lvl1pPr>
            <a:lvl2pPr indent="-228600" lvl="1" marL="9144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2pPr>
            <a:lvl3pPr indent="-228600" lvl="2" marL="13716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3pPr>
            <a:lvl4pPr indent="-228600" lvl="3" marL="18288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4pPr>
            <a:lvl5pPr indent="-228600" lvl="4" marL="2286000" marR="0" algn="l">
              <a:lnSpc>
                <a:spcPct val="90000"/>
              </a:lnSpc>
              <a:spcBef>
                <a:spcPts val="368"/>
              </a:spcBef>
              <a:spcAft>
                <a:spcPts val="0"/>
              </a:spcAft>
              <a:buClr>
                <a:schemeClr val="dk1"/>
              </a:buClr>
              <a:buSzPts val="500"/>
              <a:buFont typeface="Arial"/>
              <a:buNone/>
              <a:defRPr b="0" i="0" sz="588" u="none" cap="none" strike="noStrike">
                <a:solidFill>
                  <a:schemeClr val="dk1"/>
                </a:solidFill>
                <a:latin typeface="Quattrocento Sans"/>
                <a:ea typeface="Quattrocento Sans"/>
                <a:cs typeface="Quattrocento Sans"/>
                <a:sym typeface="Quattrocento Sans"/>
              </a:defRPr>
            </a:lvl5pPr>
            <a:lvl6pPr indent="-317500" lvl="5" marL="27432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6pPr>
            <a:lvl7pPr indent="-317500" lvl="6" marL="32004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7pPr>
            <a:lvl8pPr indent="-317500" lvl="7" marL="36576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8pPr>
            <a:lvl9pPr indent="-317500" lvl="8" marL="4114800" marR="0" algn="l">
              <a:lnSpc>
                <a:spcPct val="90000"/>
              </a:lnSpc>
              <a:spcBef>
                <a:spcPts val="368"/>
              </a:spcBef>
              <a:spcAft>
                <a:spcPts val="0"/>
              </a:spcAft>
              <a:buClr>
                <a:schemeClr val="dk1"/>
              </a:buClr>
              <a:buSzPts val="1400"/>
              <a:buFont typeface="Arial"/>
              <a:buChar char="•"/>
              <a:defRPr b="0" i="0" sz="1397" u="none" cap="none" strike="noStrike">
                <a:solidFill>
                  <a:schemeClr val="dk1"/>
                </a:solidFill>
                <a:latin typeface="Quattrocento Sans"/>
                <a:ea typeface="Quattrocento Sans"/>
                <a:cs typeface="Quattrocento Sans"/>
                <a:sym typeface="Quattrocento Sans"/>
              </a:defRPr>
            </a:lvl9pPr>
          </a:lstStyle>
          <a:p/>
        </p:txBody>
      </p:sp>
      <p:sp>
        <p:nvSpPr>
          <p:cNvPr id="4186" name="Google Shape;4186;p97"/>
          <p:cNvSpPr txBox="1"/>
          <p:nvPr/>
        </p:nvSpPr>
        <p:spPr>
          <a:xfrm>
            <a:off x="2398495" y="4437307"/>
            <a:ext cx="1115678" cy="1155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Products and Services</a:t>
            </a:r>
            <a:endParaRPr b="0" i="0" sz="1397" u="none" cap="none" strike="noStrike">
              <a:solidFill>
                <a:schemeClr val="dk1"/>
              </a:solidFill>
              <a:latin typeface="Calibri"/>
              <a:ea typeface="Calibri"/>
              <a:cs typeface="Calibri"/>
              <a:sym typeface="Calibri"/>
            </a:endParaRPr>
          </a:p>
        </p:txBody>
      </p:sp>
      <p:sp>
        <p:nvSpPr>
          <p:cNvPr id="4187" name="Google Shape;4187;p97"/>
          <p:cNvSpPr txBox="1"/>
          <p:nvPr/>
        </p:nvSpPr>
        <p:spPr>
          <a:xfrm>
            <a:off x="3970913" y="4434034"/>
            <a:ext cx="935467" cy="116481"/>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Organization Size</a:t>
            </a:r>
            <a:endParaRPr b="0" i="0" sz="1397" u="none" cap="none" strike="noStrike">
              <a:solidFill>
                <a:schemeClr val="dk1"/>
              </a:solidFill>
              <a:latin typeface="Calibri"/>
              <a:ea typeface="Calibri"/>
              <a:cs typeface="Calibri"/>
              <a:sym typeface="Calibri"/>
            </a:endParaRPr>
          </a:p>
        </p:txBody>
      </p:sp>
      <p:sp>
        <p:nvSpPr>
          <p:cNvPr id="4188" name="Google Shape;4188;p97"/>
          <p:cNvSpPr txBox="1"/>
          <p:nvPr/>
        </p:nvSpPr>
        <p:spPr>
          <a:xfrm>
            <a:off x="5598401" y="4436870"/>
            <a:ext cx="741359" cy="1155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Industry</a:t>
            </a:r>
            <a:endParaRPr b="0" i="0" sz="1397" u="none" cap="none" strike="noStrike">
              <a:solidFill>
                <a:schemeClr val="dk1"/>
              </a:solidFill>
              <a:latin typeface="Calibri"/>
              <a:ea typeface="Calibri"/>
              <a:cs typeface="Calibri"/>
              <a:sym typeface="Calibri"/>
            </a:endParaRPr>
          </a:p>
        </p:txBody>
      </p:sp>
      <p:sp>
        <p:nvSpPr>
          <p:cNvPr id="4189" name="Google Shape;4189;p97"/>
          <p:cNvSpPr txBox="1"/>
          <p:nvPr/>
        </p:nvSpPr>
        <p:spPr>
          <a:xfrm>
            <a:off x="6745552" y="4448175"/>
            <a:ext cx="741359" cy="115599"/>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800"/>
              <a:buFont typeface="Quattrocento Sans"/>
              <a:buNone/>
            </a:pPr>
            <a:r>
              <a:rPr b="1" i="0" lang="en" sz="809" u="none" cap="none" strike="noStrike">
                <a:solidFill>
                  <a:srgbClr val="7F7F7F"/>
                </a:solidFill>
                <a:latin typeface="Quattrocento Sans"/>
                <a:ea typeface="Quattrocento Sans"/>
                <a:cs typeface="Quattrocento Sans"/>
                <a:sym typeface="Quattrocento Sans"/>
              </a:rPr>
              <a:t>Country</a:t>
            </a:r>
            <a:endParaRPr b="0" i="0" sz="1397"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 1 1">
    <p:bg>
      <p:bgPr>
        <a:solidFill>
          <a:schemeClr val="lt2"/>
        </a:solidFill>
      </p:bgPr>
    </p:bg>
    <p:spTree>
      <p:nvGrpSpPr>
        <p:cNvPr id="4190" name="Shape 4190"/>
        <p:cNvGrpSpPr/>
        <p:nvPr/>
      </p:nvGrpSpPr>
      <p:grpSpPr>
        <a:xfrm>
          <a:off x="0" y="0"/>
          <a:ext cx="0" cy="0"/>
          <a:chOff x="0" y="0"/>
          <a:chExt cx="0" cy="0"/>
        </a:xfrm>
      </p:grpSpPr>
      <p:sp>
        <p:nvSpPr>
          <p:cNvPr id="4191" name="Google Shape;4191;p98"/>
          <p:cNvSpPr txBox="1"/>
          <p:nvPr>
            <p:ph type="title"/>
          </p:nvPr>
        </p:nvSpPr>
        <p:spPr>
          <a:xfrm>
            <a:off x="305092" y="2272496"/>
            <a:ext cx="7222793" cy="1344828"/>
          </a:xfrm>
          <a:prstGeom prst="rect">
            <a:avLst/>
          </a:prstGeom>
          <a:noFill/>
          <a:ln>
            <a:noFill/>
          </a:ln>
        </p:spPr>
        <p:txBody>
          <a:bodyPr anchorCtr="0" anchor="b" bIns="182875" lIns="0" spcFirstLastPara="1" rIns="0" wrap="square" tIns="0">
            <a:noAutofit/>
          </a:bodyPr>
          <a:lstStyle>
            <a:lvl1pPr lvl="0" algn="l">
              <a:lnSpc>
                <a:spcPct val="90000"/>
              </a:lnSpc>
              <a:spcBef>
                <a:spcPts val="0"/>
              </a:spcBef>
              <a:spcAft>
                <a:spcPts val="0"/>
              </a:spcAft>
              <a:buClr>
                <a:schemeClr val="dk2"/>
              </a:buClr>
              <a:buSzPts val="4800"/>
              <a:buFont typeface="Quattrocento Sans"/>
              <a:buNone/>
              <a:defRPr sz="3529" strike="noStrike">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92" name="Google Shape;4192;p98"/>
          <p:cNvSpPr txBox="1"/>
          <p:nvPr>
            <p:ph idx="1" type="body"/>
          </p:nvPr>
        </p:nvSpPr>
        <p:spPr>
          <a:xfrm>
            <a:off x="348631" y="3635745"/>
            <a:ext cx="7202059" cy="558801"/>
          </a:xfrm>
          <a:prstGeom prst="rect">
            <a:avLst/>
          </a:prstGeom>
          <a:noFill/>
          <a:ln>
            <a:noFill/>
          </a:ln>
        </p:spPr>
        <p:txBody>
          <a:bodyPr anchorCtr="0" anchor="t" bIns="91425" lIns="0" spcFirstLastPara="1" rIns="146300" wrap="square" tIns="91425">
            <a:noAutofit/>
          </a:bodyPr>
          <a:lstStyle>
            <a:lvl1pPr indent="-228600" lvl="0" marL="457200" algn="l">
              <a:lnSpc>
                <a:spcPct val="100000"/>
              </a:lnSpc>
              <a:spcBef>
                <a:spcPts val="0"/>
              </a:spcBef>
              <a:spcAft>
                <a:spcPts val="0"/>
              </a:spcAft>
              <a:buClr>
                <a:schemeClr val="dk1"/>
              </a:buClr>
              <a:buSzPts val="1600"/>
              <a:buNone/>
              <a:defRPr sz="1324"/>
            </a:lvl1pPr>
            <a:lvl2pPr indent="-228600" lvl="1" marL="914400" algn="l">
              <a:lnSpc>
                <a:spcPct val="100000"/>
              </a:lnSpc>
              <a:spcBef>
                <a:spcPts val="0"/>
              </a:spcBef>
              <a:spcAft>
                <a:spcPts val="0"/>
              </a:spcAft>
              <a:buClr>
                <a:schemeClr val="dk1"/>
              </a:buClr>
              <a:buSzPts val="1600"/>
              <a:buNone/>
              <a:defRPr sz="1324"/>
            </a:lvl2pPr>
            <a:lvl3pPr indent="-228600" lvl="2" marL="1371600" algn="l">
              <a:lnSpc>
                <a:spcPct val="100000"/>
              </a:lnSpc>
              <a:spcBef>
                <a:spcPts val="0"/>
              </a:spcBef>
              <a:spcAft>
                <a:spcPts val="0"/>
              </a:spcAft>
              <a:buClr>
                <a:schemeClr val="dk2"/>
              </a:buClr>
              <a:buSzPts val="1200"/>
              <a:buNone/>
              <a:defRPr sz="1029"/>
            </a:lvl3pPr>
            <a:lvl4pPr indent="-228600" lvl="3" marL="1828800" algn="l">
              <a:lnSpc>
                <a:spcPct val="100000"/>
              </a:lnSpc>
              <a:spcBef>
                <a:spcPts val="0"/>
              </a:spcBef>
              <a:spcAft>
                <a:spcPts val="0"/>
              </a:spcAft>
              <a:buClr>
                <a:schemeClr val="dk1"/>
              </a:buClr>
              <a:buSzPts val="1200"/>
              <a:buNone/>
              <a:defRPr sz="1029"/>
            </a:lvl4pPr>
            <a:lvl5pPr indent="-228600" lvl="4" marL="2286000" algn="l">
              <a:lnSpc>
                <a:spcPct val="100000"/>
              </a:lnSpc>
              <a:spcBef>
                <a:spcPts val="0"/>
              </a:spcBef>
              <a:spcAft>
                <a:spcPts val="0"/>
              </a:spcAft>
              <a:buClr>
                <a:schemeClr val="dk1"/>
              </a:buClr>
              <a:buSzPts val="1000"/>
              <a:buNone/>
              <a:defRPr sz="809"/>
            </a:lvl5pPr>
            <a:lvl6pPr indent="-228600" lvl="5" marL="2743200" algn="l">
              <a:lnSpc>
                <a:spcPct val="100000"/>
              </a:lnSpc>
              <a:spcBef>
                <a:spcPts val="294"/>
              </a:spcBef>
              <a:spcAft>
                <a:spcPts val="0"/>
              </a:spcAft>
              <a:buClr>
                <a:schemeClr val="dk1"/>
              </a:buClr>
              <a:buSzPts val="1800"/>
              <a:buNone/>
              <a:defRPr/>
            </a:lvl6pPr>
            <a:lvl7pPr indent="-228600" lvl="6" marL="3200400" algn="l">
              <a:lnSpc>
                <a:spcPct val="100000"/>
              </a:lnSpc>
              <a:spcBef>
                <a:spcPts val="0"/>
              </a:spcBef>
              <a:spcAft>
                <a:spcPts val="0"/>
              </a:spcAft>
              <a:buClr>
                <a:schemeClr val="dk1"/>
              </a:buClr>
              <a:buSzPts val="1800"/>
              <a:buNone/>
              <a:defRPr/>
            </a:lvl7pPr>
            <a:lvl8pPr indent="-342900" lvl="7" marL="3657600" algn="l">
              <a:lnSpc>
                <a:spcPct val="100000"/>
              </a:lnSpc>
              <a:spcBef>
                <a:spcPts val="294"/>
              </a:spcBef>
              <a:spcAft>
                <a:spcPts val="0"/>
              </a:spcAft>
              <a:buClr>
                <a:schemeClr val="dk1"/>
              </a:buClr>
              <a:buSzPts val="1800"/>
              <a:buChar char="•"/>
              <a:defRPr/>
            </a:lvl8pPr>
            <a:lvl9pPr indent="-342900" lvl="8" marL="4114800" algn="l">
              <a:lnSpc>
                <a:spcPct val="100000"/>
              </a:lnSpc>
              <a:spcBef>
                <a:spcPts val="294"/>
              </a:spcBef>
              <a:spcAft>
                <a:spcPts val="0"/>
              </a:spcAft>
              <a:buClr>
                <a:schemeClr val="dk1"/>
              </a:buClr>
              <a:buSzPts val="1800"/>
              <a:buChar char="•"/>
              <a:defRPr/>
            </a:lvl9pPr>
          </a:lstStyle>
          <a:p/>
        </p:txBody>
      </p:sp>
      <p:sp>
        <p:nvSpPr>
          <p:cNvPr id="4193" name="Google Shape;4193;p98"/>
          <p:cNvSpPr/>
          <p:nvPr/>
        </p:nvSpPr>
        <p:spPr>
          <a:xfrm>
            <a:off x="7380331" y="224138"/>
            <a:ext cx="1561464" cy="652559"/>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grpSp>
        <p:nvGrpSpPr>
          <p:cNvPr id="4194" name="Google Shape;4194;p98"/>
          <p:cNvGrpSpPr/>
          <p:nvPr/>
        </p:nvGrpSpPr>
        <p:grpSpPr>
          <a:xfrm>
            <a:off x="348665" y="313729"/>
            <a:ext cx="2032687" cy="183344"/>
            <a:chOff x="474162" y="426589"/>
            <a:chExt cx="2764319" cy="249300"/>
          </a:xfrm>
        </p:grpSpPr>
        <p:pic>
          <p:nvPicPr>
            <p:cNvPr descr="A picture containing object&#10;&#10;Description automatically generated" id="4195" name="Google Shape;4195;p98"/>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4196" name="Google Shape;4196;p98"/>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800"/>
                <a:buFont typeface="Arial"/>
                <a:buNone/>
              </a:pPr>
              <a:r>
                <a:rPr b="0" i="0" lang="en" sz="1324" u="none" cap="none" strike="noStrike">
                  <a:solidFill>
                    <a:schemeClr val="dk2"/>
                  </a:solidFill>
                  <a:latin typeface="Quattrocento Sans"/>
                  <a:ea typeface="Quattrocento Sans"/>
                  <a:cs typeface="Quattrocento Sans"/>
                  <a:sym typeface="Quattrocento Sans"/>
                </a:rPr>
                <a:t>Azure Databricks</a:t>
              </a:r>
              <a:endParaRPr b="0" i="0" sz="1029" u="none" cap="none" strike="noStrike">
                <a:solidFill>
                  <a:srgbClr val="000000"/>
                </a:solidFill>
                <a:latin typeface="Arial"/>
                <a:ea typeface="Arial"/>
                <a:cs typeface="Arial"/>
                <a:sym typeface="Arial"/>
              </a:endParaRPr>
            </a:p>
          </p:txBody>
        </p:sp>
      </p:grpSp>
      <p:sp>
        <p:nvSpPr>
          <p:cNvPr id="4197" name="Google Shape;4197;p98"/>
          <p:cNvSpPr/>
          <p:nvPr/>
        </p:nvSpPr>
        <p:spPr>
          <a:xfrm>
            <a:off x="6200039" y="170737"/>
            <a:ext cx="1561464" cy="652559"/>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1765"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4_Custom Layout 1">
    <p:spTree>
      <p:nvGrpSpPr>
        <p:cNvPr id="4198" name="Shape 4198"/>
        <p:cNvGrpSpPr/>
        <p:nvPr/>
      </p:nvGrpSpPr>
      <p:grpSpPr>
        <a:xfrm>
          <a:off x="0" y="0"/>
          <a:ext cx="0" cy="0"/>
          <a:chOff x="0" y="0"/>
          <a:chExt cx="0" cy="0"/>
        </a:xfrm>
      </p:grpSpPr>
      <p:pic>
        <p:nvPicPr>
          <p:cNvPr id="4199" name="Google Shape;4199;p99"/>
          <p:cNvPicPr preferRelativeResize="0"/>
          <p:nvPr/>
        </p:nvPicPr>
        <p:blipFill rotWithShape="1">
          <a:blip r:embed="rId2">
            <a:alphaModFix/>
          </a:blip>
          <a:srcRect b="0" l="0" r="0" t="0"/>
          <a:stretch/>
        </p:blipFill>
        <p:spPr>
          <a:xfrm>
            <a:off x="199757" y="4862429"/>
            <a:ext cx="1033583" cy="156527"/>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4200" name="Shape 4200"/>
        <p:cNvGrpSpPr/>
        <p:nvPr/>
      </p:nvGrpSpPr>
      <p:grpSpPr>
        <a:xfrm>
          <a:off x="0" y="0"/>
          <a:ext cx="0" cy="0"/>
          <a:chOff x="0" y="0"/>
          <a:chExt cx="0" cy="0"/>
        </a:xfrm>
      </p:grpSpPr>
      <p:sp>
        <p:nvSpPr>
          <p:cNvPr id="4201" name="Google Shape;4201;p100"/>
          <p:cNvSpPr txBox="1"/>
          <p:nvPr>
            <p:ph type="title"/>
          </p:nvPr>
        </p:nvSpPr>
        <p:spPr>
          <a:xfrm>
            <a:off x="254760" y="206376"/>
            <a:ext cx="8560592" cy="857504"/>
          </a:xfrm>
          <a:prstGeom prst="rect">
            <a:avLst/>
          </a:prstGeom>
          <a:noFill/>
          <a:ln>
            <a:noFill/>
          </a:ln>
        </p:spPr>
        <p:txBody>
          <a:bodyPr anchorCtr="0" anchor="t" bIns="62150" lIns="124350" spcFirstLastPara="1" rIns="124350" wrap="square" tIns="62150">
            <a:noAutofit/>
          </a:bodyPr>
          <a:lstStyle>
            <a:lvl1pPr lvl="0" marR="0" algn="l">
              <a:lnSpc>
                <a:spcPct val="100000"/>
              </a:lnSpc>
              <a:spcBef>
                <a:spcPts val="0"/>
              </a:spcBef>
              <a:spcAft>
                <a:spcPts val="0"/>
              </a:spcAft>
              <a:buClr>
                <a:srgbClr val="000000"/>
              </a:buClr>
              <a:buSzPts val="1900"/>
              <a:buFont typeface="Arial"/>
              <a:buNone/>
              <a:defRPr b="0" i="0" sz="3971"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900"/>
              <a:buFont typeface="Arial"/>
              <a:buNone/>
              <a:defRPr b="0" i="0" sz="3971"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4202" name="Shape 4202"/>
        <p:cNvGrpSpPr/>
        <p:nvPr/>
      </p:nvGrpSpPr>
      <p:grpSpPr>
        <a:xfrm>
          <a:off x="0" y="0"/>
          <a:ext cx="0" cy="0"/>
          <a:chOff x="0" y="0"/>
          <a:chExt cx="0" cy="0"/>
        </a:xfrm>
      </p:grpSpPr>
      <p:pic>
        <p:nvPicPr>
          <p:cNvPr id="4203" name="Google Shape;4203;p101"/>
          <p:cNvPicPr preferRelativeResize="0"/>
          <p:nvPr/>
        </p:nvPicPr>
        <p:blipFill rotWithShape="1">
          <a:blip r:embed="rId2">
            <a:alphaModFix/>
          </a:blip>
          <a:srcRect b="0" l="0" r="0" t="0"/>
          <a:stretch/>
        </p:blipFill>
        <p:spPr>
          <a:xfrm>
            <a:off x="7919917" y="4840371"/>
            <a:ext cx="1050357" cy="178586"/>
          </a:xfrm>
          <a:prstGeom prst="rect">
            <a:avLst/>
          </a:prstGeom>
          <a:noFill/>
          <a:ln>
            <a:noFill/>
          </a:ln>
        </p:spPr>
      </p:pic>
      <p:sp>
        <p:nvSpPr>
          <p:cNvPr id="4204" name="Google Shape;4204;p101"/>
          <p:cNvSpPr txBox="1"/>
          <p:nvPr>
            <p:ph idx="1" type="body"/>
          </p:nvPr>
        </p:nvSpPr>
        <p:spPr>
          <a:xfrm>
            <a:off x="363538" y="1589564"/>
            <a:ext cx="8399351" cy="1775897"/>
          </a:xfrm>
          <a:prstGeom prst="rect">
            <a:avLst/>
          </a:prstGeom>
          <a:noFill/>
          <a:ln>
            <a:noFill/>
          </a:ln>
        </p:spPr>
        <p:txBody>
          <a:bodyPr anchorCtr="0" anchor="ctr" bIns="91425" lIns="0" spcFirstLastPara="1" rIns="146300" wrap="square" tIns="91425">
            <a:noAutofit/>
          </a:bodyPr>
          <a:lstStyle>
            <a:lvl1pPr indent="-228600" lvl="0" marL="457200" marR="0" algn="ctr">
              <a:lnSpc>
                <a:spcPct val="100000"/>
              </a:lnSpc>
              <a:spcBef>
                <a:spcPts val="1103"/>
              </a:spcBef>
              <a:spcAft>
                <a:spcPts val="0"/>
              </a:spcAft>
              <a:buClr>
                <a:schemeClr val="lt1"/>
              </a:buClr>
              <a:buSzPts val="6600"/>
              <a:buFont typeface="Arial"/>
              <a:buNone/>
              <a:defRPr b="0" i="0" sz="5368"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368"/>
              </a:spcBef>
              <a:spcAft>
                <a:spcPts val="0"/>
              </a:spcAft>
              <a:buClr>
                <a:schemeClr val="lt1"/>
              </a:buClr>
              <a:buSzPts val="2400"/>
              <a:buFont typeface="Arial"/>
              <a:buNone/>
              <a:defRPr b="0" i="0" sz="1985"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368"/>
              </a:spcBef>
              <a:spcAft>
                <a:spcPts val="0"/>
              </a:spcAft>
              <a:buClr>
                <a:schemeClr val="lt1"/>
              </a:buClr>
              <a:buSzPts val="2000"/>
              <a:buFont typeface="Merriweather Sans"/>
              <a:buNone/>
              <a:defRPr b="0" i="0" sz="1765"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368"/>
              </a:spcBef>
              <a:spcAft>
                <a:spcPts val="0"/>
              </a:spcAft>
              <a:buClr>
                <a:schemeClr val="lt1"/>
              </a:buClr>
              <a:buSzPts val="2200"/>
              <a:buFont typeface="Arial"/>
              <a:buNone/>
              <a:defRPr b="0" i="0" sz="1765"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294"/>
              </a:spcBef>
              <a:spcAft>
                <a:spcPts val="0"/>
              </a:spcAft>
              <a:buClr>
                <a:schemeClr val="lt1"/>
              </a:buClr>
              <a:buSzPts val="1700"/>
              <a:buFont typeface="Merriweather Sans"/>
              <a:buNone/>
              <a:defRPr b="0" i="0" sz="1618" u="none" cap="none" strike="noStrike">
                <a:solidFill>
                  <a:schemeClr val="lt1"/>
                </a:solidFill>
                <a:latin typeface="Source Sans Pro"/>
                <a:ea typeface="Source Sans Pro"/>
                <a:cs typeface="Source Sans Pro"/>
                <a:sym typeface="Source Sans Pro"/>
              </a:defRPr>
            </a:lvl5pPr>
            <a:lvl6pPr indent="-400050" lvl="5" marL="27432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6pPr>
            <a:lvl7pPr indent="-400050" lvl="6" marL="32004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7pPr>
            <a:lvl8pPr indent="-400050" lvl="7" marL="36576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8pPr>
            <a:lvl9pPr indent="-400050" lvl="8" marL="4114800" marR="0" algn="l">
              <a:lnSpc>
                <a:spcPct val="100000"/>
              </a:lnSpc>
              <a:spcBef>
                <a:spcPts val="368"/>
              </a:spcBef>
              <a:spcAft>
                <a:spcPts val="0"/>
              </a:spcAft>
              <a:buClr>
                <a:schemeClr val="dk1"/>
              </a:buClr>
              <a:buSzPts val="2700"/>
              <a:buFont typeface="Arial"/>
              <a:buChar char="•"/>
              <a:defRPr b="0" i="0" sz="1985"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_Title Only">
    <p:spTree>
      <p:nvGrpSpPr>
        <p:cNvPr id="4205" name="Shape 4205"/>
        <p:cNvGrpSpPr/>
        <p:nvPr/>
      </p:nvGrpSpPr>
      <p:grpSpPr>
        <a:xfrm>
          <a:off x="0" y="0"/>
          <a:ext cx="0" cy="0"/>
          <a:chOff x="0" y="0"/>
          <a:chExt cx="0" cy="0"/>
        </a:xfrm>
      </p:grpSpPr>
      <p:sp>
        <p:nvSpPr>
          <p:cNvPr id="4206" name="Google Shape;4206;p102"/>
          <p:cNvSpPr txBox="1"/>
          <p:nvPr>
            <p:ph type="title"/>
          </p:nvPr>
        </p:nvSpPr>
        <p:spPr>
          <a:xfrm>
            <a:off x="341996" y="417286"/>
            <a:ext cx="8479861" cy="610423"/>
          </a:xfrm>
          <a:prstGeom prst="rect">
            <a:avLst/>
          </a:prstGeom>
          <a:noFill/>
          <a:ln>
            <a:noFill/>
          </a:ln>
        </p:spPr>
        <p:txBody>
          <a:bodyPr anchorCtr="0" anchor="t" bIns="93250" lIns="0" spcFirstLastPara="1" rIns="149225" wrap="square" tIns="9325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3">
  <p:cSld name="Section Title Accent Color 3">
    <p:bg>
      <p:bgPr>
        <a:solidFill>
          <a:schemeClr val="accent3"/>
        </a:solidFill>
      </p:bgPr>
    </p:bg>
    <p:spTree>
      <p:nvGrpSpPr>
        <p:cNvPr id="4207" name="Shape 4207"/>
        <p:cNvGrpSpPr/>
        <p:nvPr/>
      </p:nvGrpSpPr>
      <p:grpSpPr>
        <a:xfrm>
          <a:off x="0" y="0"/>
          <a:ext cx="0" cy="0"/>
          <a:chOff x="0" y="0"/>
          <a:chExt cx="0" cy="0"/>
        </a:xfrm>
      </p:grpSpPr>
      <p:sp>
        <p:nvSpPr>
          <p:cNvPr id="4208" name="Google Shape;4208;p103"/>
          <p:cNvSpPr txBox="1"/>
          <p:nvPr>
            <p:ph type="title"/>
          </p:nvPr>
        </p:nvSpPr>
        <p:spPr>
          <a:xfrm>
            <a:off x="201929" y="1563129"/>
            <a:ext cx="8740142" cy="1347034"/>
          </a:xfrm>
          <a:prstGeom prst="rect">
            <a:avLst/>
          </a:prstGeom>
          <a:noFill/>
          <a:ln>
            <a:noFill/>
          </a:ln>
        </p:spPr>
        <p:txBody>
          <a:bodyPr anchorCtr="0" anchor="t" bIns="93250" lIns="149225" spcFirstLastPara="1" rIns="149225" wrap="square" tIns="93250">
            <a:noAutofit/>
          </a:bodyPr>
          <a:lstStyle>
            <a:lvl1pPr lvl="0" algn="l">
              <a:lnSpc>
                <a:spcPct val="90000"/>
              </a:lnSpc>
              <a:spcBef>
                <a:spcPts val="0"/>
              </a:spcBef>
              <a:spcAft>
                <a:spcPts val="0"/>
              </a:spcAft>
              <a:buClr>
                <a:schemeClr val="lt1"/>
              </a:buClr>
              <a:buSzPts val="8800"/>
              <a:buFont typeface="Quattrocento Sans"/>
              <a:buNone/>
              <a:defRPr sz="647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with bullets)">
  <p:cSld name="Title &amp; body slide (with bullets)">
    <p:spTree>
      <p:nvGrpSpPr>
        <p:cNvPr id="4209" name="Shape 4209"/>
        <p:cNvGrpSpPr/>
        <p:nvPr/>
      </p:nvGrpSpPr>
      <p:grpSpPr>
        <a:xfrm>
          <a:off x="0" y="0"/>
          <a:ext cx="0" cy="0"/>
          <a:chOff x="0" y="0"/>
          <a:chExt cx="0" cy="0"/>
        </a:xfrm>
      </p:grpSpPr>
      <p:sp>
        <p:nvSpPr>
          <p:cNvPr id="4210" name="Google Shape;4210;p104"/>
          <p:cNvSpPr txBox="1"/>
          <p:nvPr>
            <p:ph type="title"/>
          </p:nvPr>
        </p:nvSpPr>
        <p:spPr>
          <a:xfrm>
            <a:off x="319818" y="226913"/>
            <a:ext cx="8502000" cy="568500"/>
          </a:xfrm>
          <a:prstGeom prst="rect">
            <a:avLst/>
          </a:prstGeom>
          <a:noFill/>
          <a:ln>
            <a:noFill/>
          </a:ln>
        </p:spPr>
        <p:txBody>
          <a:bodyPr anchorCtr="0" anchor="t" bIns="0" lIns="68575" spcFirstLastPara="1" rIns="0" wrap="square" tIns="123425">
            <a:noAutofit/>
          </a:bodyPr>
          <a:lstStyle>
            <a:lvl1pPr lvl="0" rtl="0" algn="l">
              <a:lnSpc>
                <a:spcPct val="90000"/>
              </a:lnSpc>
              <a:spcBef>
                <a:spcPts val="0"/>
              </a:spcBef>
              <a:spcAft>
                <a:spcPts val="0"/>
              </a:spcAft>
              <a:buClr>
                <a:srgbClr val="000000"/>
              </a:buClr>
              <a:buSzPts val="2700"/>
              <a:buFont typeface="Quattrocento Sans"/>
              <a:buNone/>
              <a:defRPr>
                <a:solidFill>
                  <a:srgbClr val="0000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1" name="Google Shape;4211;p104"/>
          <p:cNvSpPr txBox="1"/>
          <p:nvPr>
            <p:ph idx="1" type="body"/>
          </p:nvPr>
        </p:nvSpPr>
        <p:spPr>
          <a:xfrm>
            <a:off x="319817" y="743706"/>
            <a:ext cx="8504700" cy="203700"/>
          </a:xfrm>
          <a:prstGeom prst="rect">
            <a:avLst/>
          </a:prstGeom>
          <a:noFill/>
          <a:ln>
            <a:noFill/>
          </a:ln>
        </p:spPr>
        <p:txBody>
          <a:bodyPr anchorCtr="0" anchor="t" bIns="0" lIns="68575" spcFirstLastPara="1" rIns="0" wrap="square" tIns="0">
            <a:noAutofit/>
          </a:bodyPr>
          <a:lstStyle>
            <a:lvl1pPr indent="-228600" lvl="0" marL="457200" rtl="0" algn="l">
              <a:lnSpc>
                <a:spcPct val="90000"/>
              </a:lnSpc>
              <a:spcBef>
                <a:spcPts val="0"/>
              </a:spcBef>
              <a:spcAft>
                <a:spcPts val="0"/>
              </a:spcAft>
              <a:buClr>
                <a:srgbClr val="000000"/>
              </a:buClr>
              <a:buSzPts val="1300"/>
              <a:buNone/>
              <a:defRPr b="0" i="0" sz="1500">
                <a:solidFill>
                  <a:srgbClr val="000000"/>
                </a:solidFill>
                <a:latin typeface="Quattrocento Sans"/>
                <a:ea typeface="Quattrocento Sans"/>
                <a:cs typeface="Quattrocento Sans"/>
                <a:sym typeface="Quattrocento Sans"/>
              </a:defRPr>
            </a:lvl1pPr>
            <a:lvl2pPr indent="-228600" lvl="1" marL="914400" rtl="0" algn="l">
              <a:lnSpc>
                <a:spcPct val="90000"/>
              </a:lnSpc>
              <a:spcBef>
                <a:spcPts val="1000"/>
              </a:spcBef>
              <a:spcAft>
                <a:spcPts val="0"/>
              </a:spcAft>
              <a:buClr>
                <a:schemeClr val="dk2"/>
              </a:buClr>
              <a:buSzPts val="1300"/>
              <a:buNone/>
              <a:defRPr sz="1500">
                <a:solidFill>
                  <a:schemeClr val="dk2"/>
                </a:solidFill>
              </a:defRPr>
            </a:lvl2pPr>
            <a:lvl3pPr indent="-228600" lvl="2" marL="1371600" rtl="0" algn="l">
              <a:lnSpc>
                <a:spcPct val="90000"/>
              </a:lnSpc>
              <a:spcBef>
                <a:spcPts val="1000"/>
              </a:spcBef>
              <a:spcAft>
                <a:spcPts val="0"/>
              </a:spcAft>
              <a:buClr>
                <a:srgbClr val="000000"/>
              </a:buClr>
              <a:buSzPts val="1300"/>
              <a:buNone/>
              <a:defRPr sz="1500"/>
            </a:lvl3pPr>
            <a:lvl4pPr indent="-228600" lvl="3" marL="1828800" rtl="0" algn="l">
              <a:lnSpc>
                <a:spcPct val="90000"/>
              </a:lnSpc>
              <a:spcBef>
                <a:spcPts val="1000"/>
              </a:spcBef>
              <a:spcAft>
                <a:spcPts val="0"/>
              </a:spcAft>
              <a:buClr>
                <a:srgbClr val="000000"/>
              </a:buClr>
              <a:buSzPts val="1300"/>
              <a:buNone/>
              <a:defRPr sz="1500"/>
            </a:lvl4pPr>
            <a:lvl5pPr indent="-228600" lvl="4" marL="2286000" rtl="0" algn="l">
              <a:lnSpc>
                <a:spcPct val="90000"/>
              </a:lnSpc>
              <a:spcBef>
                <a:spcPts val="1000"/>
              </a:spcBef>
              <a:spcAft>
                <a:spcPts val="0"/>
              </a:spcAft>
              <a:buClr>
                <a:srgbClr val="000000"/>
              </a:buClr>
              <a:buSzPts val="1100"/>
              <a:buNone/>
              <a:defRPr/>
            </a:lvl5pPr>
            <a:lvl6pPr indent="-228600" lvl="5" marL="2743200" rtl="0" algn="l">
              <a:spcBef>
                <a:spcPts val="300"/>
              </a:spcBef>
              <a:spcAft>
                <a:spcPts val="0"/>
              </a:spcAft>
              <a:buClr>
                <a:schemeClr val="dk1"/>
              </a:buClr>
              <a:buSzPts val="1400"/>
              <a:buNone/>
              <a:defRPr/>
            </a:lvl6pPr>
            <a:lvl7pPr indent="-228600" lvl="6" marL="3200400" rtl="0" algn="l">
              <a:spcBef>
                <a:spcPts val="300"/>
              </a:spcBef>
              <a:spcAft>
                <a:spcPts val="0"/>
              </a:spcAft>
              <a:buClr>
                <a:schemeClr val="dk1"/>
              </a:buClr>
              <a:buSzPts val="1400"/>
              <a:buNone/>
              <a:defRPr/>
            </a:lvl7pPr>
            <a:lvl8pPr indent="-317500" lvl="7" marL="3657600" rtl="0" algn="l">
              <a:spcBef>
                <a:spcPts val="300"/>
              </a:spcBef>
              <a:spcAft>
                <a:spcPts val="0"/>
              </a:spcAft>
              <a:buClr>
                <a:schemeClr val="dk1"/>
              </a:buClr>
              <a:buSzPts val="1400"/>
              <a:buChar char="•"/>
              <a:defRPr/>
            </a:lvl8pPr>
            <a:lvl9pPr indent="-317500" lvl="8" marL="4114800" rtl="0" algn="l">
              <a:spcBef>
                <a:spcPts val="300"/>
              </a:spcBef>
              <a:spcAft>
                <a:spcPts val="0"/>
              </a:spcAft>
              <a:buClr>
                <a:schemeClr val="dk1"/>
              </a:buClr>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_1">
    <p:spTree>
      <p:nvGrpSpPr>
        <p:cNvPr id="4212" name="Shape 4212"/>
        <p:cNvGrpSpPr/>
        <p:nvPr/>
      </p:nvGrpSpPr>
      <p:grpSpPr>
        <a:xfrm>
          <a:off x="0" y="0"/>
          <a:ext cx="0" cy="0"/>
          <a:chOff x="0" y="0"/>
          <a:chExt cx="0" cy="0"/>
        </a:xfrm>
      </p:grpSpPr>
      <p:sp>
        <p:nvSpPr>
          <p:cNvPr id="4213" name="Google Shape;4213;p105"/>
          <p:cNvSpPr txBox="1"/>
          <p:nvPr>
            <p:ph type="title"/>
          </p:nvPr>
        </p:nvSpPr>
        <p:spPr>
          <a:xfrm>
            <a:off x="441197" y="342900"/>
            <a:ext cx="8263800" cy="415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14" name="Google Shape;4214;p105"/>
          <p:cNvSpPr txBox="1"/>
          <p:nvPr>
            <p:ph idx="1" type="body"/>
          </p:nvPr>
        </p:nvSpPr>
        <p:spPr>
          <a:xfrm>
            <a:off x="441722" y="117872"/>
            <a:ext cx="8261100" cy="225000"/>
          </a:xfrm>
          <a:prstGeom prst="rect">
            <a:avLst/>
          </a:prstGeom>
          <a:noFill/>
          <a:ln>
            <a:noFill/>
          </a:ln>
        </p:spPr>
        <p:txBody>
          <a:bodyPr anchorCtr="0" anchor="t" bIns="0" lIns="0" spcFirstLastPara="1" rIns="0" wrap="square" tIns="0">
            <a:noAutofit/>
          </a:bodyPr>
          <a:lstStyle>
            <a:lvl1pPr indent="-228600" lvl="0" marL="457200" rtl="0" algn="ctr">
              <a:lnSpc>
                <a:spcPct val="100000"/>
              </a:lnSpc>
              <a:spcBef>
                <a:spcPts val="300"/>
              </a:spcBef>
              <a:spcAft>
                <a:spcPts val="0"/>
              </a:spcAft>
              <a:buClr>
                <a:schemeClr val="accent2"/>
              </a:buClr>
              <a:buSzPts val="1200"/>
              <a:buNone/>
              <a:defRPr b="0" sz="1400" cap="none">
                <a:solidFill>
                  <a:schemeClr val="accent2"/>
                </a:solidFill>
                <a:latin typeface="Quattrocento Sans"/>
                <a:ea typeface="Quattrocento Sans"/>
                <a:cs typeface="Quattrocento Sans"/>
                <a:sym typeface="Quattrocento Sans"/>
              </a:defRPr>
            </a:lvl1pPr>
            <a:lvl2pPr indent="-228600" lvl="1" marL="914400" rtl="0" algn="l">
              <a:lnSpc>
                <a:spcPct val="100000"/>
              </a:lnSpc>
              <a:spcBef>
                <a:spcPts val="300"/>
              </a:spcBef>
              <a:spcAft>
                <a:spcPts val="0"/>
              </a:spcAft>
              <a:buClr>
                <a:schemeClr val="accent2"/>
              </a:buClr>
              <a:buSzPts val="1200"/>
              <a:buNone/>
              <a:defRPr b="0" sz="1400" cap="none">
                <a:solidFill>
                  <a:schemeClr val="accent2"/>
                </a:solidFill>
                <a:latin typeface="Quattrocento Sans"/>
                <a:ea typeface="Quattrocento Sans"/>
                <a:cs typeface="Quattrocento Sans"/>
                <a:sym typeface="Quattrocento Sans"/>
              </a:defRPr>
            </a:lvl2pPr>
            <a:lvl3pPr indent="-228600" lvl="2" marL="1371600" rtl="0" algn="l">
              <a:lnSpc>
                <a:spcPct val="100000"/>
              </a:lnSpc>
              <a:spcBef>
                <a:spcPts val="300"/>
              </a:spcBef>
              <a:spcAft>
                <a:spcPts val="0"/>
              </a:spcAft>
              <a:buClr>
                <a:schemeClr val="accent2"/>
              </a:buClr>
              <a:buSzPts val="1200"/>
              <a:buNone/>
              <a:defRPr b="0" sz="1400" cap="none">
                <a:solidFill>
                  <a:schemeClr val="accent2"/>
                </a:solidFill>
                <a:latin typeface="Quattrocento Sans"/>
                <a:ea typeface="Quattrocento Sans"/>
                <a:cs typeface="Quattrocento Sans"/>
                <a:sym typeface="Quattrocento Sans"/>
              </a:defRPr>
            </a:lvl3pPr>
            <a:lvl4pPr indent="-228600" lvl="3" marL="1828800" rtl="0" algn="l">
              <a:lnSpc>
                <a:spcPct val="100000"/>
              </a:lnSpc>
              <a:spcBef>
                <a:spcPts val="300"/>
              </a:spcBef>
              <a:spcAft>
                <a:spcPts val="0"/>
              </a:spcAft>
              <a:buClr>
                <a:schemeClr val="accent2"/>
              </a:buClr>
              <a:buSzPts val="1200"/>
              <a:buNone/>
              <a:defRPr b="0" sz="1400" cap="none">
                <a:solidFill>
                  <a:schemeClr val="accent2"/>
                </a:solidFill>
                <a:latin typeface="Quattrocento Sans"/>
                <a:ea typeface="Quattrocento Sans"/>
                <a:cs typeface="Quattrocento Sans"/>
                <a:sym typeface="Quattrocento Sans"/>
              </a:defRPr>
            </a:lvl4pPr>
            <a:lvl5pPr indent="-228600" lvl="4" marL="2286000" rtl="0" algn="l">
              <a:lnSpc>
                <a:spcPct val="100000"/>
              </a:lnSpc>
              <a:spcBef>
                <a:spcPts val="300"/>
              </a:spcBef>
              <a:spcAft>
                <a:spcPts val="0"/>
              </a:spcAft>
              <a:buClr>
                <a:schemeClr val="accent2"/>
              </a:buClr>
              <a:buSzPts val="1200"/>
              <a:buNone/>
              <a:defRPr b="0" sz="1400" cap="none">
                <a:solidFill>
                  <a:schemeClr val="accent2"/>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lt1"/>
              </a:buClr>
              <a:buSzPts val="1400"/>
              <a:buNone/>
              <a:defRPr/>
            </a:lvl6pPr>
            <a:lvl7pPr indent="-228600" lvl="6" marL="3200400" rtl="0" algn="l">
              <a:spcBef>
                <a:spcPts val="300"/>
              </a:spcBef>
              <a:spcAft>
                <a:spcPts val="0"/>
              </a:spcAft>
              <a:buClr>
                <a:schemeClr val="lt1"/>
              </a:buClr>
              <a:buSzPts val="1400"/>
              <a:buNone/>
              <a:defRPr/>
            </a:lvl7pPr>
            <a:lvl8pPr indent="-317500" lvl="7" marL="3657600" rtl="0" algn="l">
              <a:spcBef>
                <a:spcPts val="300"/>
              </a:spcBef>
              <a:spcAft>
                <a:spcPts val="0"/>
              </a:spcAft>
              <a:buClr>
                <a:schemeClr val="lt1"/>
              </a:buClr>
              <a:buSzPts val="1400"/>
              <a:buChar char="•"/>
              <a:defRPr/>
            </a:lvl8pPr>
            <a:lvl9pPr indent="-317500" lvl="8" marL="4114800" rtl="0" algn="l">
              <a:spcBef>
                <a:spcPts val="300"/>
              </a:spcBef>
              <a:spcAft>
                <a:spcPts val="0"/>
              </a:spcAft>
              <a:buClr>
                <a:schemeClr val="lt1"/>
              </a:buClr>
              <a:buSzPts val="1400"/>
              <a:buChar char="•"/>
              <a:defRPr/>
            </a:lvl9pPr>
          </a:lstStyle>
          <a:p/>
        </p:txBody>
      </p:sp>
    </p:spTree>
  </p:cSld>
  <p:clrMapOvr>
    <a:masterClrMapping/>
  </p:clrMapOvr>
  <p:transition>
    <p:fade/>
  </p:transition>
  <p:extLst>
    <p:ext uri="{DCECCB84-F9BA-43D5-87BE-67443E8EF086}">
      <p15:sldGuideLst>
        <p15:guide id="1" pos="584">
          <p15:clr>
            <a:srgbClr val="A4A3A4"/>
          </p15:clr>
        </p15:guide>
        <p15:guide id="2" pos="721">
          <p15:clr>
            <a:srgbClr val="A4A3A4"/>
          </p15:clr>
        </p15:guide>
        <p15:guide id="3" pos="1030">
          <p15:clr>
            <a:srgbClr val="A4A3A4"/>
          </p15:clr>
        </p15:guide>
        <p15:guide id="4" pos="1167">
          <p15:clr>
            <a:srgbClr val="A4A3A4"/>
          </p15:clr>
        </p15:guide>
        <p15:guide id="5" pos="1475">
          <p15:clr>
            <a:srgbClr val="A4A3A4"/>
          </p15:clr>
        </p15:guide>
        <p15:guide id="6" pos="1613">
          <p15:clr>
            <a:srgbClr val="A4A3A4"/>
          </p15:clr>
        </p15:guide>
        <p15:guide id="7" pos="1921">
          <p15:clr>
            <a:srgbClr val="A4A3A4"/>
          </p15:clr>
        </p15:guide>
        <p15:guide id="8" pos="2058">
          <p15:clr>
            <a:srgbClr val="A4A3A4"/>
          </p15:clr>
        </p15:guide>
        <p15:guide id="9" pos="2366">
          <p15:clr>
            <a:srgbClr val="A4A3A4"/>
          </p15:clr>
        </p15:guide>
        <p15:guide id="10" pos="2503">
          <p15:clr>
            <a:srgbClr val="A4A3A4"/>
          </p15:clr>
        </p15:guide>
        <p15:guide id="11" pos="2812">
          <p15:clr>
            <a:srgbClr val="A4A3A4"/>
          </p15:clr>
        </p15:guide>
        <p15:guide id="12" pos="2949">
          <p15:clr>
            <a:srgbClr val="A4A3A4"/>
          </p15:clr>
        </p15:guide>
        <p15:guide id="13" pos="3257">
          <p15:clr>
            <a:srgbClr val="A4A3A4"/>
          </p15:clr>
        </p15:guide>
        <p15:guide id="14" pos="3395">
          <p15:clr>
            <a:srgbClr val="A4A3A4"/>
          </p15:clr>
        </p15:guide>
        <p15:guide id="15" pos="3703">
          <p15:clr>
            <a:srgbClr val="A4A3A4"/>
          </p15:clr>
        </p15:guide>
        <p15:guide id="16" pos="3840">
          <p15:clr>
            <a:srgbClr val="A4A3A4"/>
          </p15:clr>
        </p15:guide>
        <p15:guide id="17" pos="4147">
          <p15:clr>
            <a:srgbClr val="A4A3A4"/>
          </p15:clr>
        </p15:guide>
        <p15:guide id="18" pos="4285">
          <p15:clr>
            <a:srgbClr val="A4A3A4"/>
          </p15:clr>
        </p15:guide>
        <p15:guide id="19" pos="4592">
          <p15:clr>
            <a:srgbClr val="A4A3A4"/>
          </p15:clr>
        </p15:guide>
        <p15:guide id="20" pos="4731">
          <p15:clr>
            <a:srgbClr val="A4A3A4"/>
          </p15:clr>
        </p15:guide>
        <p15:guide id="21" pos="5038">
          <p15:clr>
            <a:srgbClr val="A4A3A4"/>
          </p15:clr>
        </p15:guide>
        <p15:guide id="22" pos="5175">
          <p15:clr>
            <a:srgbClr val="A4A3A4"/>
          </p15:clr>
        </p15:guide>
        <p15:guide id="23" orient="horz" pos="679">
          <p15:clr>
            <a:srgbClr val="5ACBF0"/>
          </p15:clr>
        </p15:guide>
        <p15:guide id="24" orient="horz" pos="953">
          <p15:clr>
            <a:srgbClr val="5ACBF0"/>
          </p15:clr>
        </p15:guide>
        <p15:guide id="25" orient="horz" pos="216">
          <p15:clr>
            <a:srgbClr val="5ACBF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3.xml"/><Relationship Id="rId22" Type="http://schemas.openxmlformats.org/officeDocument/2006/relationships/slideLayout" Target="../slideLayouts/slideLayout25.xml"/><Relationship Id="rId21" Type="http://schemas.openxmlformats.org/officeDocument/2006/relationships/slideLayout" Target="../slideLayouts/slideLayout24.xml"/><Relationship Id="rId24" Type="http://schemas.openxmlformats.org/officeDocument/2006/relationships/slideLayout" Target="../slideLayouts/slideLayout27.xml"/><Relationship Id="rId23" Type="http://schemas.openxmlformats.org/officeDocument/2006/relationships/slideLayout" Target="../slideLayouts/slideLayout26.xml"/><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26" Type="http://schemas.openxmlformats.org/officeDocument/2006/relationships/slideLayout" Target="../slideLayouts/slideLayout29.xml"/><Relationship Id="rId25" Type="http://schemas.openxmlformats.org/officeDocument/2006/relationships/slideLayout" Target="../slideLayouts/slideLayout28.xml"/><Relationship Id="rId27" Type="http://schemas.openxmlformats.org/officeDocument/2006/relationships/theme" Target="../theme/theme1.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19" Type="http://schemas.openxmlformats.org/officeDocument/2006/relationships/slideLayout" Target="../slideLayouts/slideLayout22.xml"/><Relationship Id="rId1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3" Type="http://schemas.openxmlformats.org/officeDocument/2006/relationships/theme" Target="../theme/theme6.xml"/><Relationship Id="rId1" Type="http://schemas.openxmlformats.org/officeDocument/2006/relationships/image" Target="../media/image4.png"/><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5" Type="http://schemas.openxmlformats.org/officeDocument/2006/relationships/slideLayout" Target="../slideLayouts/slideLayout33.xml"/><Relationship Id="rId6" Type="http://schemas.openxmlformats.org/officeDocument/2006/relationships/slideLayout" Target="../slideLayouts/slideLayout34.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theme" Target="../theme/theme10.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slideLayout" Target="../slideLayouts/slideLayout64.xml"/><Relationship Id="rId12" Type="http://schemas.openxmlformats.org/officeDocument/2006/relationships/slideLayout" Target="../slideLayouts/slideLayout63.xml"/><Relationship Id="rId15" Type="http://schemas.openxmlformats.org/officeDocument/2006/relationships/theme" Target="../theme/theme9.xml"/><Relationship Id="rId14" Type="http://schemas.openxmlformats.org/officeDocument/2006/relationships/slideLayout" Target="../slideLayouts/slideLayout65.xml"/></Relationships>
</file>

<file path=ppt/slideMasters/_rels/slideMaster6.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image" Target="../media/image4.png"/><Relationship Id="rId2" Type="http://schemas.openxmlformats.org/officeDocument/2006/relationships/image" Target="../media/image21.png"/><Relationship Id="rId3" Type="http://schemas.openxmlformats.org/officeDocument/2006/relationships/image" Target="../media/image3.png"/><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35" Type="http://schemas.openxmlformats.org/officeDocument/2006/relationships/slideLayout" Target="../slideLayouts/slideLayout97.xml"/><Relationship Id="rId12" Type="http://schemas.openxmlformats.org/officeDocument/2006/relationships/slideLayout" Target="../slideLayouts/slideLayout74.xml"/><Relationship Id="rId34" Type="http://schemas.openxmlformats.org/officeDocument/2006/relationships/slideLayout" Target="../slideLayouts/slideLayout96.xml"/><Relationship Id="rId15" Type="http://schemas.openxmlformats.org/officeDocument/2006/relationships/slideLayout" Target="../slideLayouts/slideLayout77.xml"/><Relationship Id="rId37" Type="http://schemas.openxmlformats.org/officeDocument/2006/relationships/slideLayout" Target="../slideLayouts/slideLayout99.xml"/><Relationship Id="rId14" Type="http://schemas.openxmlformats.org/officeDocument/2006/relationships/slideLayout" Target="../slideLayouts/slideLayout76.xml"/><Relationship Id="rId36" Type="http://schemas.openxmlformats.org/officeDocument/2006/relationships/slideLayout" Target="../slideLayouts/slideLayout98.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38" Type="http://schemas.openxmlformats.org/officeDocument/2006/relationships/theme" Target="../theme/theme5.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7.xml.rels><?xml version="1.0" encoding="UTF-8" standalone="yes"?><Relationships xmlns="http://schemas.openxmlformats.org/package/2006/relationships"><Relationship Id="rId20" Type="http://schemas.openxmlformats.org/officeDocument/2006/relationships/slideLayout" Target="../slideLayouts/slideLayout118.xml"/><Relationship Id="rId22" Type="http://schemas.openxmlformats.org/officeDocument/2006/relationships/slideLayout" Target="../slideLayouts/slideLayout120.xml"/><Relationship Id="rId21" Type="http://schemas.openxmlformats.org/officeDocument/2006/relationships/slideLayout" Target="../slideLayouts/slideLayout119.xml"/><Relationship Id="rId24" Type="http://schemas.openxmlformats.org/officeDocument/2006/relationships/slideLayout" Target="../slideLayouts/slideLayout122.xml"/><Relationship Id="rId23" Type="http://schemas.openxmlformats.org/officeDocument/2006/relationships/slideLayout" Target="../slideLayouts/slideLayout121.xml"/><Relationship Id="rId1" Type="http://schemas.openxmlformats.org/officeDocument/2006/relationships/image" Target="../media/image34.png"/><Relationship Id="rId2" Type="http://schemas.openxmlformats.org/officeDocument/2006/relationships/slideLayout" Target="../slideLayouts/slideLayout100.xml"/><Relationship Id="rId3" Type="http://schemas.openxmlformats.org/officeDocument/2006/relationships/slideLayout" Target="../slideLayouts/slideLayout101.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26" Type="http://schemas.openxmlformats.org/officeDocument/2006/relationships/slideLayout" Target="../slideLayouts/slideLayout124.xml"/><Relationship Id="rId25" Type="http://schemas.openxmlformats.org/officeDocument/2006/relationships/slideLayout" Target="../slideLayouts/slideLayout123.xml"/><Relationship Id="rId28" Type="http://schemas.openxmlformats.org/officeDocument/2006/relationships/slideLayout" Target="../slideLayouts/slideLayout126.xml"/><Relationship Id="rId27" Type="http://schemas.openxmlformats.org/officeDocument/2006/relationships/slideLayout" Target="../slideLayouts/slideLayout125.xml"/><Relationship Id="rId5" Type="http://schemas.openxmlformats.org/officeDocument/2006/relationships/slideLayout" Target="../slideLayouts/slideLayout103.xml"/><Relationship Id="rId6" Type="http://schemas.openxmlformats.org/officeDocument/2006/relationships/slideLayout" Target="../slideLayouts/slideLayout104.xml"/><Relationship Id="rId29" Type="http://schemas.openxmlformats.org/officeDocument/2006/relationships/slideLayout" Target="../slideLayouts/slideLayout127.xml"/><Relationship Id="rId7" Type="http://schemas.openxmlformats.org/officeDocument/2006/relationships/slideLayout" Target="../slideLayouts/slideLayout105.xml"/><Relationship Id="rId8" Type="http://schemas.openxmlformats.org/officeDocument/2006/relationships/slideLayout" Target="../slideLayouts/slideLayout106.xml"/><Relationship Id="rId31" Type="http://schemas.openxmlformats.org/officeDocument/2006/relationships/theme" Target="../theme/theme2.xml"/><Relationship Id="rId30" Type="http://schemas.openxmlformats.org/officeDocument/2006/relationships/slideLayout" Target="../slideLayouts/slideLayout128.xml"/><Relationship Id="rId11" Type="http://schemas.openxmlformats.org/officeDocument/2006/relationships/slideLayout" Target="../slideLayouts/slideLayout109.xml"/><Relationship Id="rId10" Type="http://schemas.openxmlformats.org/officeDocument/2006/relationships/slideLayout" Target="../slideLayouts/slideLayout108.xml"/><Relationship Id="rId13" Type="http://schemas.openxmlformats.org/officeDocument/2006/relationships/slideLayout" Target="../slideLayouts/slideLayout111.xml"/><Relationship Id="rId12" Type="http://schemas.openxmlformats.org/officeDocument/2006/relationships/slideLayout" Target="../slideLayouts/slideLayout110.xml"/><Relationship Id="rId15" Type="http://schemas.openxmlformats.org/officeDocument/2006/relationships/slideLayout" Target="../slideLayouts/slideLayout113.xml"/><Relationship Id="rId14" Type="http://schemas.openxmlformats.org/officeDocument/2006/relationships/slideLayout" Target="../slideLayouts/slideLayout112.xml"/><Relationship Id="rId17" Type="http://schemas.openxmlformats.org/officeDocument/2006/relationships/slideLayout" Target="../slideLayouts/slideLayout115.xml"/><Relationship Id="rId16" Type="http://schemas.openxmlformats.org/officeDocument/2006/relationships/slideLayout" Target="../slideLayouts/slideLayout114.xml"/><Relationship Id="rId19" Type="http://schemas.openxmlformats.org/officeDocument/2006/relationships/slideLayout" Target="../slideLayouts/slideLayout117.xml"/><Relationship Id="rId18"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20" Type="http://schemas.openxmlformats.org/officeDocument/2006/relationships/slideLayout" Target="../slideLayouts/slideLayout147.xml"/><Relationship Id="rId22" Type="http://schemas.openxmlformats.org/officeDocument/2006/relationships/slideLayout" Target="../slideLayouts/slideLayout149.xml"/><Relationship Id="rId21" Type="http://schemas.openxmlformats.org/officeDocument/2006/relationships/slideLayout" Target="../slideLayouts/slideLayout148.xml"/><Relationship Id="rId24" Type="http://schemas.openxmlformats.org/officeDocument/2006/relationships/slideLayout" Target="../slideLayouts/slideLayout151.xml"/><Relationship Id="rId23" Type="http://schemas.openxmlformats.org/officeDocument/2006/relationships/slideLayout" Target="../slideLayouts/slideLayout150.xml"/><Relationship Id="rId1" Type="http://schemas.openxmlformats.org/officeDocument/2006/relationships/image" Target="../media/image41.png"/><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26" Type="http://schemas.openxmlformats.org/officeDocument/2006/relationships/slideLayout" Target="../slideLayouts/slideLayout153.xml"/><Relationship Id="rId25" Type="http://schemas.openxmlformats.org/officeDocument/2006/relationships/slideLayout" Target="../slideLayouts/slideLayout152.xml"/><Relationship Id="rId28" Type="http://schemas.openxmlformats.org/officeDocument/2006/relationships/slideLayout" Target="../slideLayouts/slideLayout155.xml"/><Relationship Id="rId27" Type="http://schemas.openxmlformats.org/officeDocument/2006/relationships/slideLayout" Target="../slideLayouts/slideLayout154.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29" Type="http://schemas.openxmlformats.org/officeDocument/2006/relationships/theme" Target="../theme/theme7.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slideLayout" Target="../slideLayouts/slideLayout142.xml"/><Relationship Id="rId14" Type="http://schemas.openxmlformats.org/officeDocument/2006/relationships/slideLayout" Target="../slideLayouts/slideLayout141.xml"/><Relationship Id="rId17" Type="http://schemas.openxmlformats.org/officeDocument/2006/relationships/slideLayout" Target="../slideLayouts/slideLayout144.xml"/><Relationship Id="rId16" Type="http://schemas.openxmlformats.org/officeDocument/2006/relationships/slideLayout" Target="../slideLayouts/slideLayout143.xml"/><Relationship Id="rId19" Type="http://schemas.openxmlformats.org/officeDocument/2006/relationships/slideLayout" Target="../slideLayouts/slideLayout146.xml"/><Relationship Id="rId18"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193.xml"/><Relationship Id="rId20" Type="http://schemas.openxmlformats.org/officeDocument/2006/relationships/slideLayout" Target="../slideLayouts/slideLayout173.xml"/><Relationship Id="rId42" Type="http://schemas.openxmlformats.org/officeDocument/2006/relationships/theme" Target="../theme/theme4.xml"/><Relationship Id="rId41" Type="http://schemas.openxmlformats.org/officeDocument/2006/relationships/slideLayout" Target="../slideLayouts/slideLayout194.xml"/><Relationship Id="rId22" Type="http://schemas.openxmlformats.org/officeDocument/2006/relationships/slideLayout" Target="../slideLayouts/slideLayout175.xml"/><Relationship Id="rId21" Type="http://schemas.openxmlformats.org/officeDocument/2006/relationships/slideLayout" Target="../slideLayouts/slideLayout174.xml"/><Relationship Id="rId24" Type="http://schemas.openxmlformats.org/officeDocument/2006/relationships/slideLayout" Target="../slideLayouts/slideLayout177.xml"/><Relationship Id="rId23" Type="http://schemas.openxmlformats.org/officeDocument/2006/relationships/slideLayout" Target="../slideLayouts/slideLayout176.xml"/><Relationship Id="rId1" Type="http://schemas.openxmlformats.org/officeDocument/2006/relationships/image" Target="../media/image47.png"/><Relationship Id="rId2" Type="http://schemas.openxmlformats.org/officeDocument/2006/relationships/image" Target="../media/image46.png"/><Relationship Id="rId3" Type="http://schemas.openxmlformats.org/officeDocument/2006/relationships/slideLayout" Target="../slideLayouts/slideLayout156.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26" Type="http://schemas.openxmlformats.org/officeDocument/2006/relationships/slideLayout" Target="../slideLayouts/slideLayout179.xml"/><Relationship Id="rId25" Type="http://schemas.openxmlformats.org/officeDocument/2006/relationships/slideLayout" Target="../slideLayouts/slideLayout178.xml"/><Relationship Id="rId28" Type="http://schemas.openxmlformats.org/officeDocument/2006/relationships/slideLayout" Target="../slideLayouts/slideLayout181.xml"/><Relationship Id="rId27" Type="http://schemas.openxmlformats.org/officeDocument/2006/relationships/slideLayout" Target="../slideLayouts/slideLayout180.xml"/><Relationship Id="rId5" Type="http://schemas.openxmlformats.org/officeDocument/2006/relationships/slideLayout" Target="../slideLayouts/slideLayout158.xml"/><Relationship Id="rId6" Type="http://schemas.openxmlformats.org/officeDocument/2006/relationships/slideLayout" Target="../slideLayouts/slideLayout159.xml"/><Relationship Id="rId29" Type="http://schemas.openxmlformats.org/officeDocument/2006/relationships/slideLayout" Target="../slideLayouts/slideLayout182.xml"/><Relationship Id="rId7" Type="http://schemas.openxmlformats.org/officeDocument/2006/relationships/slideLayout" Target="../slideLayouts/slideLayout160.xml"/><Relationship Id="rId8" Type="http://schemas.openxmlformats.org/officeDocument/2006/relationships/slideLayout" Target="../slideLayouts/slideLayout161.xml"/><Relationship Id="rId31" Type="http://schemas.openxmlformats.org/officeDocument/2006/relationships/slideLayout" Target="../slideLayouts/slideLayout184.xml"/><Relationship Id="rId30" Type="http://schemas.openxmlformats.org/officeDocument/2006/relationships/slideLayout" Target="../slideLayouts/slideLayout183.xml"/><Relationship Id="rId11" Type="http://schemas.openxmlformats.org/officeDocument/2006/relationships/slideLayout" Target="../slideLayouts/slideLayout164.xml"/><Relationship Id="rId33" Type="http://schemas.openxmlformats.org/officeDocument/2006/relationships/slideLayout" Target="../slideLayouts/slideLayout186.xml"/><Relationship Id="rId10" Type="http://schemas.openxmlformats.org/officeDocument/2006/relationships/slideLayout" Target="../slideLayouts/slideLayout163.xml"/><Relationship Id="rId32" Type="http://schemas.openxmlformats.org/officeDocument/2006/relationships/slideLayout" Target="../slideLayouts/slideLayout185.xml"/><Relationship Id="rId13" Type="http://schemas.openxmlformats.org/officeDocument/2006/relationships/slideLayout" Target="../slideLayouts/slideLayout166.xml"/><Relationship Id="rId35" Type="http://schemas.openxmlformats.org/officeDocument/2006/relationships/slideLayout" Target="../slideLayouts/slideLayout188.xml"/><Relationship Id="rId12" Type="http://schemas.openxmlformats.org/officeDocument/2006/relationships/slideLayout" Target="../slideLayouts/slideLayout165.xml"/><Relationship Id="rId34" Type="http://schemas.openxmlformats.org/officeDocument/2006/relationships/slideLayout" Target="../slideLayouts/slideLayout187.xml"/><Relationship Id="rId15" Type="http://schemas.openxmlformats.org/officeDocument/2006/relationships/slideLayout" Target="../slideLayouts/slideLayout168.xml"/><Relationship Id="rId37" Type="http://schemas.openxmlformats.org/officeDocument/2006/relationships/slideLayout" Target="../slideLayouts/slideLayout190.xml"/><Relationship Id="rId14" Type="http://schemas.openxmlformats.org/officeDocument/2006/relationships/slideLayout" Target="../slideLayouts/slideLayout167.xml"/><Relationship Id="rId36" Type="http://schemas.openxmlformats.org/officeDocument/2006/relationships/slideLayout" Target="../slideLayouts/slideLayout189.xml"/><Relationship Id="rId17" Type="http://schemas.openxmlformats.org/officeDocument/2006/relationships/slideLayout" Target="../slideLayouts/slideLayout170.xml"/><Relationship Id="rId39" Type="http://schemas.openxmlformats.org/officeDocument/2006/relationships/slideLayout" Target="../slideLayouts/slideLayout192.xml"/><Relationship Id="rId16" Type="http://schemas.openxmlformats.org/officeDocument/2006/relationships/slideLayout" Target="../slideLayouts/slideLayout169.xml"/><Relationship Id="rId38" Type="http://schemas.openxmlformats.org/officeDocument/2006/relationships/slideLayout" Target="../slideLayouts/slideLayout191.xml"/><Relationship Id="rId19" Type="http://schemas.openxmlformats.org/officeDocument/2006/relationships/slideLayout" Target="../slideLayouts/slideLayout172.xml"/><Relationship Id="rId18" Type="http://schemas.openxmlformats.org/officeDocument/2006/relationships/slideLayout" Target="../slideLayouts/slideLayout17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01930" y="217135"/>
            <a:ext cx="8742000" cy="674700"/>
          </a:xfrm>
          <a:prstGeom prst="rect">
            <a:avLst/>
          </a:prstGeom>
          <a:noFill/>
          <a:ln>
            <a:noFill/>
          </a:ln>
        </p:spPr>
        <p:txBody>
          <a:bodyPr anchorCtr="0" anchor="t" bIns="68575" lIns="68575" spcFirstLastPara="1" rIns="68575" wrap="square" tIns="68575">
            <a:noAutofit/>
          </a:bodyPr>
          <a:lstStyle>
            <a:lvl1pPr lvl="0" marR="0" rtl="0" algn="l">
              <a:lnSpc>
                <a:spcPct val="90000"/>
              </a:lnSpc>
              <a:spcBef>
                <a:spcPts val="0"/>
              </a:spcBef>
              <a:spcAft>
                <a:spcPts val="0"/>
              </a:spcAft>
              <a:buClr>
                <a:schemeClr val="lt2"/>
              </a:buClr>
              <a:buSzPts val="3600"/>
              <a:buFont typeface="Quattrocento Sans"/>
              <a:buNone/>
              <a:defRPr b="0" i="0" sz="36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201932" y="891884"/>
            <a:ext cx="8740200" cy="1539000"/>
          </a:xfrm>
          <a:prstGeom prst="rect">
            <a:avLst/>
          </a:prstGeom>
          <a:noFill/>
          <a:ln>
            <a:noFill/>
          </a:ln>
        </p:spPr>
        <p:txBody>
          <a:bodyPr anchorCtr="0" anchor="t" bIns="68575" lIns="68575" spcFirstLastPara="1" rIns="68575" wrap="square" tIns="68575">
            <a:noAutofit/>
          </a:bodyPr>
          <a:lstStyle>
            <a:lvl1pPr indent="-387350" lvl="0" marL="457200" marR="0" rtl="0" algn="l">
              <a:lnSpc>
                <a:spcPct val="90000"/>
              </a:lnSpc>
              <a:spcBef>
                <a:spcPts val="600"/>
              </a:spcBef>
              <a:spcAft>
                <a:spcPts val="0"/>
              </a:spcAft>
              <a:buClr>
                <a:schemeClr val="lt1"/>
              </a:buClr>
              <a:buSzPts val="2500"/>
              <a:buFont typeface="Arial"/>
              <a:buChar char="•"/>
              <a:defRPr b="0" i="0" sz="2800" u="none" cap="none" strike="noStrike">
                <a:solidFill>
                  <a:schemeClr val="lt1"/>
                </a:solidFill>
                <a:latin typeface="Quattrocento Sans"/>
                <a:ea typeface="Quattrocento Sans"/>
                <a:cs typeface="Quattrocento Sans"/>
                <a:sym typeface="Quattrocento Sans"/>
              </a:defRPr>
            </a:lvl1pPr>
            <a:lvl2pPr indent="-330200" lvl="1" marL="914400" marR="0" rtl="0" algn="l">
              <a:lnSpc>
                <a:spcPct val="90000"/>
              </a:lnSpc>
              <a:spcBef>
                <a:spcPts val="400"/>
              </a:spcBef>
              <a:spcAft>
                <a:spcPts val="0"/>
              </a:spcAft>
              <a:buClr>
                <a:schemeClr val="lt1"/>
              </a:buClr>
              <a:buSzPts val="1600"/>
              <a:buFont typeface="Arial"/>
              <a:buChar char="•"/>
              <a:defRPr b="0" i="0" sz="1800" u="none" cap="none" strike="noStrike">
                <a:solidFill>
                  <a:schemeClr val="lt1"/>
                </a:solidFill>
                <a:latin typeface="Quattrocento Sans"/>
                <a:ea typeface="Quattrocento Sans"/>
                <a:cs typeface="Quattrocento Sans"/>
                <a:sym typeface="Quattrocento Sans"/>
              </a:defRPr>
            </a:lvl2pPr>
            <a:lvl3pPr indent="-311150" lvl="2" marL="1371600" marR="0" rtl="0" algn="l">
              <a:lnSpc>
                <a:spcPct val="90000"/>
              </a:lnSpc>
              <a:spcBef>
                <a:spcPts val="300"/>
              </a:spcBef>
              <a:spcAft>
                <a:spcPts val="0"/>
              </a:spcAft>
              <a:buClr>
                <a:schemeClr val="lt1"/>
              </a:buClr>
              <a:buSzPts val="1300"/>
              <a:buFont typeface="Arial"/>
              <a:buChar char="•"/>
              <a:defRPr b="0" i="0" sz="1500" u="none" cap="none" strike="noStrike">
                <a:solidFill>
                  <a:schemeClr val="lt1"/>
                </a:solidFill>
                <a:latin typeface="Quattrocento Sans"/>
                <a:ea typeface="Quattrocento Sans"/>
                <a:cs typeface="Quattrocento Sans"/>
                <a:sym typeface="Quattrocento Sans"/>
              </a:defRPr>
            </a:lvl3pPr>
            <a:lvl4pPr indent="-304800" lvl="3" marL="1828800" marR="0" rtl="0" algn="l">
              <a:lnSpc>
                <a:spcPct val="90000"/>
              </a:lnSpc>
              <a:spcBef>
                <a:spcPts val="300"/>
              </a:spcBef>
              <a:spcAft>
                <a:spcPts val="0"/>
              </a:spcAft>
              <a:buClr>
                <a:schemeClr val="lt1"/>
              </a:buClr>
              <a:buSzPts val="1200"/>
              <a:buFont typeface="Arial"/>
              <a:buChar char="•"/>
              <a:defRPr b="0" i="0" sz="1300" u="none" cap="none" strike="noStrike">
                <a:solidFill>
                  <a:schemeClr val="lt1"/>
                </a:solidFill>
                <a:latin typeface="Quattrocento Sans"/>
                <a:ea typeface="Quattrocento Sans"/>
                <a:cs typeface="Quattrocento Sans"/>
                <a:sym typeface="Quattrocento Sans"/>
              </a:defRPr>
            </a:lvl4pPr>
            <a:lvl5pPr indent="-304800" lvl="4" marL="2286000" marR="0" rtl="0" algn="l">
              <a:lnSpc>
                <a:spcPct val="90000"/>
              </a:lnSpc>
              <a:spcBef>
                <a:spcPts val="300"/>
              </a:spcBef>
              <a:spcAft>
                <a:spcPts val="0"/>
              </a:spcAft>
              <a:buClr>
                <a:schemeClr val="lt1"/>
              </a:buClr>
              <a:buSzPts val="1200"/>
              <a:buFont typeface="Arial"/>
              <a:buChar char="•"/>
              <a:defRPr b="0" i="0" sz="1300" u="none" cap="none" strike="noStrike">
                <a:solidFill>
                  <a:schemeClr val="lt1"/>
                </a:solidFill>
                <a:latin typeface="Quattrocento Sans"/>
                <a:ea typeface="Quattrocento Sans"/>
                <a:cs typeface="Quattrocento Sans"/>
                <a:sym typeface="Quattrocento Sans"/>
              </a:defRPr>
            </a:lvl5pPr>
            <a:lvl6pPr indent="-323850" lvl="5" marL="27432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6pPr>
            <a:lvl7pPr indent="-323850" lvl="6" marL="32004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7pPr>
            <a:lvl8pPr indent="-323850" lvl="7" marL="36576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pic>
        <p:nvPicPr>
          <p:cNvPr id="8" name="Google Shape;8;p1"/>
          <p:cNvPicPr preferRelativeResize="0"/>
          <p:nvPr/>
        </p:nvPicPr>
        <p:blipFill rotWithShape="1">
          <a:blip r:embed="rId1">
            <a:alphaModFix/>
          </a:blip>
          <a:srcRect b="0" l="0" r="0" t="0"/>
          <a:stretch/>
        </p:blipFill>
        <p:spPr>
          <a:xfrm rot="5400000">
            <a:off x="6906560" y="2243278"/>
            <a:ext cx="5143970" cy="657417"/>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40">
          <p15:clr>
            <a:srgbClr val="5ACBF0"/>
          </p15:clr>
        </p15:guide>
        <p15:guide id="2" pos="130">
          <p15:clr>
            <a:srgbClr val="5ACBF0"/>
          </p15:clr>
        </p15:guide>
        <p15:guide id="3" pos="562">
          <p15:clr>
            <a:srgbClr val="5ACBF0"/>
          </p15:clr>
        </p15:guide>
        <p15:guide id="4" pos="994">
          <p15:clr>
            <a:srgbClr val="5ACBF0"/>
          </p15:clr>
        </p15:guide>
        <p15:guide id="5" pos="1426">
          <p15:clr>
            <a:srgbClr val="5ACBF0"/>
          </p15:clr>
        </p15:guide>
        <p15:guide id="6" pos="1858">
          <p15:clr>
            <a:srgbClr val="5ACBF0"/>
          </p15:clr>
        </p15:guide>
        <p15:guide id="7" pos="2290">
          <p15:clr>
            <a:srgbClr val="5ACBF0"/>
          </p15:clr>
        </p15:guide>
        <p15:guide id="8" pos="2722">
          <p15:clr>
            <a:srgbClr val="5ACBF0"/>
          </p15:clr>
        </p15:guide>
        <p15:guide id="9" pos="3154">
          <p15:clr>
            <a:srgbClr val="5ACBF0"/>
          </p15:clr>
        </p15:guide>
        <p15:guide id="10" pos="3586">
          <p15:clr>
            <a:srgbClr val="5ACBF0"/>
          </p15:clr>
        </p15:guide>
        <p15:guide id="11" pos="4018">
          <p15:clr>
            <a:srgbClr val="5ACBF0"/>
          </p15:clr>
        </p15:guide>
        <p15:guide id="12" pos="4450">
          <p15:clr>
            <a:srgbClr val="5ACBF0"/>
          </p15:clr>
        </p15:guide>
        <p15:guide id="13" pos="4882">
          <p15:clr>
            <a:srgbClr val="5ACBF0"/>
          </p15:clr>
        </p15:guide>
        <p15:guide id="14" pos="5314">
          <p15:clr>
            <a:srgbClr val="5ACBF0"/>
          </p15:clr>
        </p15:guide>
        <p15:guide id="15" pos="5746">
          <p15:clr>
            <a:srgbClr val="5ACBF0"/>
          </p15:clr>
        </p15:guide>
        <p15:guide id="16" pos="216">
          <p15:clr>
            <a:srgbClr val="C35EA4"/>
          </p15:clr>
        </p15:guide>
        <p15:guide id="17" pos="5659">
          <p15:clr>
            <a:srgbClr val="C35EA4"/>
          </p15:clr>
        </p15:guide>
        <p15:guide id="18" orient="horz" pos="572">
          <p15:clr>
            <a:srgbClr val="5ACBF0"/>
          </p15:clr>
        </p15:guide>
        <p15:guide id="19" orient="horz" pos="1004">
          <p15:clr>
            <a:srgbClr val="5ACBF0"/>
          </p15:clr>
        </p15:guide>
        <p15:guide id="20" orient="horz" pos="1436">
          <p15:clr>
            <a:srgbClr val="5ACBF0"/>
          </p15:clr>
        </p15:guide>
        <p15:guide id="21" orient="horz" pos="1868">
          <p15:clr>
            <a:srgbClr val="5ACBF0"/>
          </p15:clr>
        </p15:guide>
        <p15:guide id="22" orient="horz" pos="2300">
          <p15:clr>
            <a:srgbClr val="5ACBF0"/>
          </p15:clr>
        </p15:guide>
        <p15:guide id="23" orient="horz" pos="2732">
          <p15:clr>
            <a:srgbClr val="5ACBF0"/>
          </p15:clr>
        </p15:guide>
        <p15:guide id="24" orient="horz" pos="3164">
          <p15:clr>
            <a:srgbClr val="5ACBF0"/>
          </p15:clr>
        </p15:guide>
        <p15:guide id="25" orient="horz" pos="227">
          <p15:clr>
            <a:srgbClr val="C35EA4"/>
          </p15:clr>
        </p15:guide>
        <p15:guide id="26" orient="horz" pos="3078">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 name="Shape 21"/>
        <p:cNvGrpSpPr/>
        <p:nvPr/>
      </p:nvGrpSpPr>
      <p:grpSpPr>
        <a:xfrm>
          <a:off x="0" y="0"/>
          <a:ext cx="0" cy="0"/>
          <a:chOff x="0" y="0"/>
          <a:chExt cx="0" cy="0"/>
        </a:xfrm>
      </p:grpSpPr>
      <p:sp>
        <p:nvSpPr>
          <p:cNvPr id="22" name="Google Shape;22;p7"/>
          <p:cNvSpPr txBox="1"/>
          <p:nvPr>
            <p:ph type="title"/>
          </p:nvPr>
        </p:nvSpPr>
        <p:spPr>
          <a:xfrm>
            <a:off x="341995" y="417286"/>
            <a:ext cx="84798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23" name="Google Shape;23;p7"/>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24" name="Google Shape;24;p7"/>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marR="0" rtl="0" algn="l">
              <a:lnSpc>
                <a:spcPct val="100000"/>
              </a:lnSpc>
              <a:spcBef>
                <a:spcPts val="0"/>
              </a:spcBef>
              <a:spcAft>
                <a:spcPts val="0"/>
              </a:spcAft>
              <a:buClr>
                <a:srgbClr val="000000"/>
              </a:buClr>
              <a:buSzPts val="1000"/>
              <a:buFont typeface="Arial"/>
              <a:buNone/>
              <a:defRPr b="0" i="0" sz="500" u="none" cap="none" strike="noStrike">
                <a:solidFill>
                  <a:srgbClr val="8F8F9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9pPr>
          </a:lstStyle>
          <a:p/>
        </p:txBody>
      </p:sp>
      <p:pic>
        <p:nvPicPr>
          <p:cNvPr id="25" name="Google Shape;25;p7"/>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descr="A close up of a logo&#10;&#10;Description automatically generated" id="26" name="Google Shape;26;p7"/>
          <p:cNvPicPr preferRelativeResize="0"/>
          <p:nvPr/>
        </p:nvPicPr>
        <p:blipFill rotWithShape="1">
          <a:blip r:embed="rId2">
            <a:alphaModFix/>
          </a:blip>
          <a:srcRect b="0" l="0" r="0" t="0"/>
          <a:stretch/>
        </p:blipFill>
        <p:spPr>
          <a:xfrm>
            <a:off x="7343368" y="4792675"/>
            <a:ext cx="1765181" cy="341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0" name="Shape 170"/>
        <p:cNvGrpSpPr/>
        <p:nvPr/>
      </p:nvGrpSpPr>
      <p:grpSpPr>
        <a:xfrm>
          <a:off x="0" y="0"/>
          <a:ext cx="0" cy="0"/>
          <a:chOff x="0" y="0"/>
          <a:chExt cx="0" cy="0"/>
        </a:xfrm>
      </p:grpSpPr>
      <p:sp>
        <p:nvSpPr>
          <p:cNvPr id="171" name="Google Shape;171;p32"/>
          <p:cNvSpPr txBox="1"/>
          <p:nvPr>
            <p:ph type="title"/>
          </p:nvPr>
        </p:nvSpPr>
        <p:spPr>
          <a:xfrm>
            <a:off x="341995" y="417286"/>
            <a:ext cx="84798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172" name="Google Shape;172;p32"/>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73" name="Google Shape;173;p32"/>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marR="0" rtl="0" algn="l">
              <a:lnSpc>
                <a:spcPct val="100000"/>
              </a:lnSpc>
              <a:spcBef>
                <a:spcPts val="0"/>
              </a:spcBef>
              <a:spcAft>
                <a:spcPts val="0"/>
              </a:spcAft>
              <a:buClr>
                <a:srgbClr val="000000"/>
              </a:buClr>
              <a:buSzPts val="1000"/>
              <a:buFont typeface="Arial"/>
              <a:buNone/>
              <a:defRPr b="0" i="0" sz="500" u="none" cap="none" strike="noStrike">
                <a:solidFill>
                  <a:srgbClr val="8F8F9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chemeClr val="dk1"/>
                </a:solidFill>
                <a:latin typeface="Quattrocento Sans"/>
                <a:ea typeface="Quattrocento Sans"/>
                <a:cs typeface="Quattrocento Sans"/>
                <a:sym typeface="Quattrocento Sans"/>
              </a:defRPr>
            </a:lvl9pPr>
          </a:lstStyle>
          <a:p/>
        </p:txBody>
      </p:sp>
      <p:pic>
        <p:nvPicPr>
          <p:cNvPr id="174" name="Google Shape;174;p32"/>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4" name="Shape 354"/>
        <p:cNvGrpSpPr/>
        <p:nvPr/>
      </p:nvGrpSpPr>
      <p:grpSpPr>
        <a:xfrm>
          <a:off x="0" y="0"/>
          <a:ext cx="0" cy="0"/>
          <a:chOff x="0" y="0"/>
          <a:chExt cx="0" cy="0"/>
        </a:xfrm>
      </p:grpSpPr>
      <p:sp>
        <p:nvSpPr>
          <p:cNvPr id="355" name="Google Shape;355;p54"/>
          <p:cNvSpPr txBox="1"/>
          <p:nvPr>
            <p:ph type="title"/>
          </p:nvPr>
        </p:nvSpPr>
        <p:spPr>
          <a:xfrm>
            <a:off x="341995" y="417286"/>
            <a:ext cx="84798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lt1"/>
              </a:buClr>
              <a:buSzPts val="2100"/>
              <a:buFont typeface="Quattrocento Sans"/>
              <a:buNone/>
              <a:defRPr b="0" i="0" sz="21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356" name="Google Shape;356;p54"/>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lt1"/>
              </a:buClr>
              <a:buSzPts val="1600"/>
              <a:buFont typeface="Noto Sans Symbols"/>
              <a:buNone/>
              <a:defRPr b="0" i="0" sz="1800" u="none" cap="none" strike="noStrike">
                <a:solidFill>
                  <a:schemeClr val="lt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lt1"/>
              </a:buClr>
              <a:buSzPts val="1300"/>
              <a:buFont typeface="Noto Sans Symbols"/>
              <a:buNone/>
              <a:defRPr b="0" i="0" sz="1500" u="none" cap="none" strike="noStrike">
                <a:solidFill>
                  <a:schemeClr val="lt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lt2"/>
              </a:buClr>
              <a:buSzPts val="1200"/>
              <a:buFont typeface="Noto Sans Symbols"/>
              <a:buNone/>
              <a:defRPr b="0" i="0" sz="1300" u="none" cap="none" strike="noStrike">
                <a:solidFill>
                  <a:schemeClr val="lt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lt1"/>
              </a:buClr>
              <a:buSzPts val="1200"/>
              <a:buFont typeface="Noto Sans Symbols"/>
              <a:buNone/>
              <a:defRPr b="0" i="0" sz="1300" u="none" cap="none" strike="noStrike">
                <a:solidFill>
                  <a:schemeClr val="lt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lt1"/>
              </a:buClr>
              <a:buSzPts val="800"/>
              <a:buFont typeface="Noto Sans Symbols"/>
              <a:buNone/>
              <a:defRPr b="1" i="0" sz="900" u="none" cap="none" strike="noStrike">
                <a:solidFill>
                  <a:schemeClr val="lt1"/>
                </a:solidFill>
                <a:latin typeface="Quattrocento Sans"/>
                <a:ea typeface="Quattrocento Sans"/>
                <a:cs typeface="Quattrocento Sans"/>
                <a:sym typeface="Quattrocento Sans"/>
              </a:defRPr>
            </a:lvl5pPr>
            <a:lvl6pPr indent="-228600" lvl="5" marL="2743200" marR="0" rtl="0" algn="l">
              <a:lnSpc>
                <a:spcPct val="100000"/>
              </a:lnSpc>
              <a:spcBef>
                <a:spcPts val="300"/>
              </a:spcBef>
              <a:spcAft>
                <a:spcPts val="0"/>
              </a:spcAft>
              <a:buClr>
                <a:schemeClr val="lt1"/>
              </a:buClr>
              <a:buSzPts val="1500"/>
              <a:buFont typeface="Arial"/>
              <a:buNone/>
              <a:defRPr b="0" i="0" sz="1500" u="none" cap="none" strike="noStrike">
                <a:solidFill>
                  <a:schemeClr val="lt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lt1"/>
              </a:buClr>
              <a:buSzPts val="900"/>
              <a:buFont typeface="Arial"/>
              <a:buNone/>
              <a:defRPr b="0" i="0" sz="900" u="none" cap="none" strike="noStrike">
                <a:solidFill>
                  <a:schemeClr val="lt1"/>
                </a:solidFill>
                <a:latin typeface="Quattrocento Sans"/>
                <a:ea typeface="Quattrocento Sans"/>
                <a:cs typeface="Quattrocento Sans"/>
                <a:sym typeface="Quattrocento Sans"/>
              </a:defRPr>
            </a:lvl7pPr>
            <a:lvl8pPr indent="-323850" lvl="7" marL="36576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8pPr>
            <a:lvl9pPr indent="-323850" lvl="8" marL="4114800" marR="0" rtl="0" algn="l">
              <a:lnSpc>
                <a:spcPct val="100000"/>
              </a:lnSpc>
              <a:spcBef>
                <a:spcPts val="300"/>
              </a:spcBef>
              <a:spcAft>
                <a:spcPts val="0"/>
              </a:spcAft>
              <a:buClr>
                <a:schemeClr val="lt1"/>
              </a:buClr>
              <a:buSzPts val="1500"/>
              <a:buFont typeface="Arial"/>
              <a:buChar char="•"/>
              <a:defRPr b="0" i="0" sz="1500" u="none" cap="none" strike="noStrike">
                <a:solidFill>
                  <a:schemeClr val="lt1"/>
                </a:solidFill>
                <a:latin typeface="Quattrocento Sans"/>
                <a:ea typeface="Quattrocento Sans"/>
                <a:cs typeface="Quattrocento Sans"/>
                <a:sym typeface="Quattrocento Sans"/>
              </a:defRPr>
            </a:lvl9pPr>
          </a:lstStyle>
          <a:p/>
        </p:txBody>
      </p:sp>
      <p:sp>
        <p:nvSpPr>
          <p:cNvPr id="357" name="Google Shape;357;p54"/>
          <p:cNvSpPr txBox="1"/>
          <p:nvPr>
            <p:ph idx="11" type="ftr"/>
          </p:nvPr>
        </p:nvSpPr>
        <p:spPr>
          <a:xfrm>
            <a:off x="271378" y="4837645"/>
            <a:ext cx="8690100" cy="88800"/>
          </a:xfrm>
          <a:prstGeom prst="rect">
            <a:avLst/>
          </a:prstGeom>
          <a:noFill/>
          <a:ln>
            <a:noFill/>
          </a:ln>
        </p:spPr>
        <p:txBody>
          <a:bodyPr anchorCtr="0" anchor="ctr" bIns="33600" lIns="67225" spcFirstLastPara="1" rIns="67225" wrap="square" tIns="33600">
            <a:noAutofit/>
          </a:bodyPr>
          <a:lstStyle>
            <a:lvl1pPr lvl="0" marR="0" rtl="0" algn="l">
              <a:lnSpc>
                <a:spcPct val="100000"/>
              </a:lnSpc>
              <a:spcBef>
                <a:spcPts val="0"/>
              </a:spcBef>
              <a:spcAft>
                <a:spcPts val="0"/>
              </a:spcAft>
              <a:buClr>
                <a:srgbClr val="000000"/>
              </a:buClr>
              <a:buSzPts val="1000"/>
              <a:buFont typeface="Arial"/>
              <a:buNone/>
              <a:defRPr b="0" i="0" sz="500" u="none" cap="none" strike="noStrike">
                <a:solidFill>
                  <a:schemeClr val="lt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chemeClr val="lt1"/>
                </a:solidFill>
                <a:latin typeface="Quattrocento Sans"/>
                <a:ea typeface="Quattrocento Sans"/>
                <a:cs typeface="Quattrocento Sans"/>
                <a:sym typeface="Quattrocento Sans"/>
              </a:defRPr>
            </a:lvl9pPr>
          </a:lstStyle>
          <a:p/>
        </p:txBody>
      </p:sp>
      <p:pic>
        <p:nvPicPr>
          <p:cNvPr id="358" name="Google Shape;358;p54"/>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8" r:id="rId2"/>
    <p:sldLayoutId id="2147483699"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57"/>
          <p:cNvSpPr txBox="1"/>
          <p:nvPr>
            <p:ph type="title"/>
          </p:nvPr>
        </p:nvSpPr>
        <p:spPr>
          <a:xfrm>
            <a:off x="201930" y="217135"/>
            <a:ext cx="8741880" cy="674749"/>
          </a:xfrm>
          <a:prstGeom prst="rect">
            <a:avLst/>
          </a:prstGeom>
          <a:noFill/>
          <a:ln>
            <a:noFill/>
          </a:ln>
        </p:spPr>
        <p:txBody>
          <a:bodyPr anchorCtr="0" anchor="t" bIns="91425" lIns="146300" spcFirstLastPara="1" rIns="146300" wrap="square" tIns="91425">
            <a:noAutofit/>
          </a:bodyPr>
          <a:lstStyle>
            <a:lvl1pPr lvl="0" marR="0" rtl="0" algn="l">
              <a:lnSpc>
                <a:spcPct val="90000"/>
              </a:lnSpc>
              <a:spcBef>
                <a:spcPts val="0"/>
              </a:spcBef>
              <a:spcAft>
                <a:spcPts val="0"/>
              </a:spcAft>
              <a:buClr>
                <a:schemeClr val="dk1"/>
              </a:buClr>
              <a:buSzPts val="4703"/>
              <a:buFont typeface="Quattrocento Sans"/>
              <a:buNone/>
              <a:defRPr b="0" i="0" sz="4703"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9" name="Google Shape;369;p57"/>
          <p:cNvSpPr txBox="1"/>
          <p:nvPr>
            <p:ph idx="1" type="body"/>
          </p:nvPr>
        </p:nvSpPr>
        <p:spPr>
          <a:xfrm>
            <a:off x="201933" y="891883"/>
            <a:ext cx="8740141" cy="1539023"/>
          </a:xfrm>
          <a:prstGeom prst="rect">
            <a:avLst/>
          </a:prstGeom>
          <a:noFill/>
          <a:ln>
            <a:noFill/>
          </a:ln>
        </p:spPr>
        <p:txBody>
          <a:bodyPr anchorCtr="0" anchor="t" bIns="91425" lIns="146300" spcFirstLastPara="1" rIns="146300" wrap="square" tIns="91425">
            <a:noAutofit/>
          </a:bodyPr>
          <a:lstStyle>
            <a:lvl1pPr indent="-441388" lvl="0" marL="457200" marR="0" rtl="0" algn="l">
              <a:lnSpc>
                <a:spcPct val="90000"/>
              </a:lnSpc>
              <a:spcBef>
                <a:spcPts val="745"/>
              </a:spcBef>
              <a:spcAft>
                <a:spcPts val="0"/>
              </a:spcAft>
              <a:buClr>
                <a:schemeClr val="dk1"/>
              </a:buClr>
              <a:buSzPts val="3351"/>
              <a:buFont typeface="Arial"/>
              <a:buChar char="•"/>
              <a:defRPr b="0" i="0" sz="3723" u="none" cap="none" strike="noStrike">
                <a:solidFill>
                  <a:schemeClr val="dk1"/>
                </a:solidFill>
                <a:latin typeface="Quattrocento Sans"/>
                <a:ea typeface="Quattrocento Sans"/>
                <a:cs typeface="Quattrocento Sans"/>
                <a:sym typeface="Quattrocento Sans"/>
              </a:defRPr>
            </a:lvl1pPr>
            <a:lvl2pPr indent="-363093" lvl="1" marL="914400" marR="0" rtl="0" algn="l">
              <a:lnSpc>
                <a:spcPct val="90000"/>
              </a:lnSpc>
              <a:spcBef>
                <a:spcPts val="471"/>
              </a:spcBef>
              <a:spcAft>
                <a:spcPts val="0"/>
              </a:spcAft>
              <a:buClr>
                <a:schemeClr val="dk1"/>
              </a:buClr>
              <a:buSzPts val="2118"/>
              <a:buFont typeface="Arial"/>
              <a:buChar char="•"/>
              <a:defRPr b="0" i="0" sz="2353" u="none" cap="none" strike="noStrike">
                <a:solidFill>
                  <a:schemeClr val="dk1"/>
                </a:solidFill>
                <a:latin typeface="Quattrocento Sans"/>
                <a:ea typeface="Quattrocento Sans"/>
                <a:cs typeface="Quattrocento Sans"/>
                <a:sym typeface="Quattrocento Sans"/>
              </a:defRPr>
            </a:lvl2pPr>
            <a:lvl3pPr indent="-340677" lvl="2" marL="1371600" marR="0" rtl="0" algn="l">
              <a:lnSpc>
                <a:spcPct val="90000"/>
              </a:lnSpc>
              <a:spcBef>
                <a:spcPts val="392"/>
              </a:spcBef>
              <a:spcAft>
                <a:spcPts val="0"/>
              </a:spcAft>
              <a:buClr>
                <a:schemeClr val="dk1"/>
              </a:buClr>
              <a:buSzPts val="1765"/>
              <a:buFont typeface="Arial"/>
              <a:buChar char="•"/>
              <a:defRPr b="0" i="0" sz="1961" u="none" cap="none" strike="noStrike">
                <a:solidFill>
                  <a:schemeClr val="dk1"/>
                </a:solidFill>
                <a:latin typeface="Quattrocento Sans"/>
                <a:ea typeface="Quattrocento Sans"/>
                <a:cs typeface="Quattrocento Sans"/>
                <a:sym typeface="Quattrocento Sans"/>
              </a:defRPr>
            </a:lvl3pPr>
            <a:lvl4pPr indent="-329501" lvl="3" marL="18288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4pPr>
            <a:lvl5pPr indent="-329501" lvl="4" marL="2286000" marR="0" rtl="0" algn="l">
              <a:lnSpc>
                <a:spcPct val="90000"/>
              </a:lnSpc>
              <a:spcBef>
                <a:spcPts val="353"/>
              </a:spcBef>
              <a:spcAft>
                <a:spcPts val="0"/>
              </a:spcAft>
              <a:buClr>
                <a:schemeClr val="dk1"/>
              </a:buClr>
              <a:buSzPts val="1589"/>
              <a:buFont typeface="Arial"/>
              <a:buChar char="•"/>
              <a:defRPr b="0" i="0" sz="1765" u="none" cap="none" strike="noStrike">
                <a:solidFill>
                  <a:schemeClr val="dk1"/>
                </a:solidFill>
                <a:latin typeface="Quattrocento Sans"/>
                <a:ea typeface="Quattrocento Sans"/>
                <a:cs typeface="Quattrocento Sans"/>
                <a:sym typeface="Quattrocento Sans"/>
              </a:defRPr>
            </a:lvl5pPr>
            <a:lvl6pPr indent="-353123" lvl="5" marL="27432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lnSpc>
                <a:spcPct val="100000"/>
              </a:lnSpc>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pic>
        <p:nvPicPr>
          <p:cNvPr id="370" name="Google Shape;370;p57"/>
          <p:cNvPicPr preferRelativeResize="0"/>
          <p:nvPr/>
        </p:nvPicPr>
        <p:blipFill rotWithShape="1">
          <a:blip r:embed="rId1">
            <a:alphaModFix/>
          </a:blip>
          <a:srcRect b="0" l="0" r="0" t="0"/>
          <a:stretch/>
        </p:blipFill>
        <p:spPr>
          <a:xfrm rot="5400000">
            <a:off x="6906562" y="2243277"/>
            <a:ext cx="5143967" cy="65741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10" name="Shape 4010"/>
        <p:cNvGrpSpPr/>
        <p:nvPr/>
      </p:nvGrpSpPr>
      <p:grpSpPr>
        <a:xfrm>
          <a:off x="0" y="0"/>
          <a:ext cx="0" cy="0"/>
          <a:chOff x="0" y="0"/>
          <a:chExt cx="0" cy="0"/>
        </a:xfrm>
      </p:grpSpPr>
      <p:sp>
        <p:nvSpPr>
          <p:cNvPr id="4011" name="Google Shape;4011;p71"/>
          <p:cNvSpPr txBox="1"/>
          <p:nvPr>
            <p:ph type="title"/>
          </p:nvPr>
        </p:nvSpPr>
        <p:spPr>
          <a:xfrm>
            <a:off x="341995" y="417286"/>
            <a:ext cx="8479852" cy="610364"/>
          </a:xfrm>
          <a:prstGeom prst="rect">
            <a:avLst/>
          </a:prstGeom>
          <a:noFill/>
          <a:ln>
            <a:noFill/>
          </a:ln>
        </p:spPr>
        <p:txBody>
          <a:bodyPr anchorCtr="0" anchor="t" bIns="91425" lIns="0" spcFirstLastPara="1" rIns="146300" wrap="square" tIns="91425">
            <a:noAutofit/>
          </a:bodyPr>
          <a:lstStyle>
            <a:lvl1pPr lvl="0" marR="0" rtl="0" algn="l">
              <a:lnSpc>
                <a:spcPct val="90000"/>
              </a:lnSpc>
              <a:spcBef>
                <a:spcPts val="0"/>
              </a:spcBef>
              <a:spcAft>
                <a:spcPts val="0"/>
              </a:spcAft>
              <a:buClr>
                <a:schemeClr val="dk1"/>
              </a:buClr>
              <a:buSzPts val="2800"/>
              <a:buFont typeface="Quattrocento Sans"/>
              <a:buNone/>
              <a:defRPr b="0" i="0" sz="2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12" name="Google Shape;4012;p71"/>
          <p:cNvSpPr txBox="1"/>
          <p:nvPr>
            <p:ph idx="1" type="body"/>
          </p:nvPr>
        </p:nvSpPr>
        <p:spPr>
          <a:xfrm>
            <a:off x="341995" y="1363169"/>
            <a:ext cx="8479852" cy="1742717"/>
          </a:xfrm>
          <a:prstGeom prst="rect">
            <a:avLst/>
          </a:prstGeom>
          <a:noFill/>
          <a:ln>
            <a:noFill/>
          </a:ln>
        </p:spPr>
        <p:txBody>
          <a:bodyPr anchorCtr="0" anchor="t" bIns="91425" lIns="0" spcFirstLastPara="1" rIns="146300" wrap="square" tIns="91425">
            <a:noAutofit/>
          </a:bodyPr>
          <a:lstStyle>
            <a:lvl1pPr indent="-228600" lvl="0" marL="457200" marR="0" rtl="0" algn="l">
              <a:lnSpc>
                <a:spcPct val="100000"/>
              </a:lnSpc>
              <a:spcBef>
                <a:spcPts val="0"/>
              </a:spcBef>
              <a:spcAft>
                <a:spcPts val="0"/>
              </a:spcAft>
              <a:buClr>
                <a:schemeClr val="dk1"/>
              </a:buClr>
              <a:buSzPts val="2160"/>
              <a:buFont typeface="Noto Sans Symbols"/>
              <a:buNone/>
              <a:defRPr b="0" i="0" sz="24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800"/>
              <a:buFont typeface="Noto Sans Symbols"/>
              <a:buNone/>
              <a:defRPr b="0" i="0" sz="20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620"/>
              <a:buFont typeface="Noto Sans Symbols"/>
              <a:buNone/>
              <a:defRPr b="0" i="0" sz="18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620"/>
              <a:buFont typeface="Noto Sans Symbols"/>
              <a:buNone/>
              <a:defRPr b="0" i="0" sz="18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1080"/>
              <a:buFont typeface="Noto Sans Symbols"/>
              <a:buNone/>
              <a:defRPr b="1" i="0" sz="1200" u="none" cap="none" strike="noStrike">
                <a:solidFill>
                  <a:schemeClr val="dk1"/>
                </a:solidFill>
                <a:latin typeface="Quattrocento Sans"/>
                <a:ea typeface="Quattrocento Sans"/>
                <a:cs typeface="Quattrocento Sans"/>
                <a:sym typeface="Quattrocento Sans"/>
              </a:defRPr>
            </a:lvl5pPr>
            <a:lvl6pPr indent="-228600" lvl="5" marL="2743200" marR="0" rtl="0" algn="l">
              <a:lnSpc>
                <a:spcPct val="100000"/>
              </a:lnSpc>
              <a:spcBef>
                <a:spcPts val="400"/>
              </a:spcBef>
              <a:spcAft>
                <a:spcPts val="0"/>
              </a:spcAft>
              <a:buClr>
                <a:schemeClr val="dk1"/>
              </a:buClr>
              <a:buSzPts val="2000"/>
              <a:buFont typeface="Arial"/>
              <a:buNone/>
              <a:defRPr b="0" i="0" sz="20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1200"/>
              <a:buFont typeface="Arial"/>
              <a:buNone/>
              <a:defRPr b="0" i="0" sz="1200" u="none" cap="none" strike="noStrike">
                <a:solidFill>
                  <a:schemeClr val="dk1"/>
                </a:solidFill>
                <a:latin typeface="Quattrocento Sans"/>
                <a:ea typeface="Quattrocento Sans"/>
                <a:cs typeface="Quattrocento Sans"/>
                <a:sym typeface="Quattrocento Sans"/>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9pPr>
          </a:lstStyle>
          <a:p/>
        </p:txBody>
      </p:sp>
      <p:pic>
        <p:nvPicPr>
          <p:cNvPr id="4013" name="Google Shape;4013;p71"/>
          <p:cNvPicPr preferRelativeResize="0"/>
          <p:nvPr/>
        </p:nvPicPr>
        <p:blipFill rotWithShape="1">
          <a:blip r:embed="rId1">
            <a:alphaModFix/>
          </a:blip>
          <a:srcRect b="0" l="0" r="0" t="0"/>
          <a:stretch/>
        </p:blipFill>
        <p:spPr>
          <a:xfrm rot="5400000">
            <a:off x="7074208" y="2131544"/>
            <a:ext cx="5132453" cy="873583"/>
          </a:xfrm>
          <a:prstGeom prst="rect">
            <a:avLst/>
          </a:prstGeom>
          <a:noFill/>
          <a:ln>
            <a:noFill/>
          </a:ln>
        </p:spPr>
      </p:pic>
      <p:pic>
        <p:nvPicPr>
          <p:cNvPr id="4014" name="Google Shape;4014;p71"/>
          <p:cNvPicPr preferRelativeResize="0"/>
          <p:nvPr/>
        </p:nvPicPr>
        <p:blipFill rotWithShape="1">
          <a:blip r:embed="rId2">
            <a:alphaModFix/>
          </a:blip>
          <a:srcRect b="0" l="0" r="0" t="0"/>
          <a:stretch/>
        </p:blipFill>
        <p:spPr>
          <a:xfrm rot="5400000">
            <a:off x="7912793" y="2259293"/>
            <a:ext cx="5143967" cy="624914"/>
          </a:xfrm>
          <a:prstGeom prst="rect">
            <a:avLst/>
          </a:prstGeom>
          <a:noFill/>
          <a:ln>
            <a:noFill/>
          </a:ln>
        </p:spPr>
      </p:pic>
      <p:pic>
        <p:nvPicPr>
          <p:cNvPr descr="A close up of a logo&#10;&#10;Description automatically generated" id="4015" name="Google Shape;4015;p71"/>
          <p:cNvPicPr preferRelativeResize="0"/>
          <p:nvPr/>
        </p:nvPicPr>
        <p:blipFill rotWithShape="1">
          <a:blip r:embed="rId3">
            <a:alphaModFix/>
          </a:blip>
          <a:srcRect b="0" l="0" r="0" t="0"/>
          <a:stretch/>
        </p:blipFill>
        <p:spPr>
          <a:xfrm>
            <a:off x="7343368" y="4792675"/>
            <a:ext cx="1765181" cy="34187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93">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0">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215" name="Shape 4215"/>
        <p:cNvGrpSpPr/>
        <p:nvPr/>
      </p:nvGrpSpPr>
      <p:grpSpPr>
        <a:xfrm>
          <a:off x="0" y="0"/>
          <a:ext cx="0" cy="0"/>
          <a:chOff x="0" y="0"/>
          <a:chExt cx="0" cy="0"/>
        </a:xfrm>
      </p:grpSpPr>
      <p:sp>
        <p:nvSpPr>
          <p:cNvPr id="4216" name="Google Shape;4216;p106"/>
          <p:cNvSpPr txBox="1"/>
          <p:nvPr>
            <p:ph type="title"/>
          </p:nvPr>
        </p:nvSpPr>
        <p:spPr>
          <a:xfrm>
            <a:off x="341995" y="469515"/>
            <a:ext cx="8478000" cy="298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0000"/>
              </a:buClr>
              <a:buSzPts val="2100"/>
              <a:buFont typeface="Quattrocento Sans"/>
              <a:buNone/>
              <a:defRPr b="0" i="0" sz="2100" u="none" cap="none" strike="noStrike">
                <a:solidFill>
                  <a:srgbClr val="000000"/>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17" name="Google Shape;4217;p106"/>
          <p:cNvSpPr txBox="1"/>
          <p:nvPr>
            <p:ph idx="1" type="body"/>
          </p:nvPr>
        </p:nvSpPr>
        <p:spPr>
          <a:xfrm>
            <a:off x="341995" y="1363170"/>
            <a:ext cx="8423700" cy="1719600"/>
          </a:xfrm>
          <a:prstGeom prst="rect">
            <a:avLst/>
          </a:prstGeom>
          <a:noFill/>
          <a:ln>
            <a:noFill/>
          </a:ln>
        </p:spPr>
        <p:txBody>
          <a:bodyPr anchorCtr="0" anchor="t" bIns="68575" lIns="0" spcFirstLastPara="1" rIns="109725" wrap="square" tIns="68575">
            <a:noAutofit/>
          </a:bodyPr>
          <a:lstStyle>
            <a:lvl1pPr indent="-228600" lvl="0" marL="457200" marR="0" rtl="0" algn="l">
              <a:lnSpc>
                <a:spcPct val="100000"/>
              </a:lnSpc>
              <a:spcBef>
                <a:spcPts val="0"/>
              </a:spcBef>
              <a:spcAft>
                <a:spcPts val="0"/>
              </a:spcAft>
              <a:buClr>
                <a:srgbClr val="000000"/>
              </a:buClr>
              <a:buSzPts val="1600"/>
              <a:buFont typeface="Noto Sans Symbols"/>
              <a:buNone/>
              <a:defRPr b="0" i="0" sz="1800" u="none" cap="none" strike="noStrike">
                <a:solidFill>
                  <a:srgbClr val="000000"/>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rgbClr val="000000"/>
              </a:buClr>
              <a:buSzPts val="1600"/>
              <a:buFont typeface="Quattrocento Sans"/>
              <a:buNone/>
              <a:defRPr b="0" i="0" sz="1800" u="none" cap="none" strike="noStrike">
                <a:solidFill>
                  <a:srgbClr val="000000"/>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900"/>
              <a:buFont typeface="Noto Sans Symbols"/>
              <a:buNone/>
              <a:defRPr b="0" i="0" sz="11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rgbClr val="000000"/>
              </a:buClr>
              <a:buSzPts val="1100"/>
              <a:buFont typeface="Noto Sans Symbols"/>
              <a:buNone/>
              <a:defRPr b="0" i="0" sz="1200" u="none" cap="none" strike="noStrike">
                <a:solidFill>
                  <a:srgbClr val="000000"/>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rgbClr val="000000"/>
              </a:buClr>
              <a:buSzPts val="700"/>
              <a:buFont typeface="Noto Sans Symbols"/>
              <a:buNone/>
              <a:defRPr b="1" i="0" sz="800" u="none" cap="none" strike="noStrike">
                <a:solidFill>
                  <a:srgbClr val="000000"/>
                </a:solidFill>
                <a:latin typeface="Quattrocento Sans"/>
                <a:ea typeface="Quattrocento Sans"/>
                <a:cs typeface="Quattrocento Sans"/>
                <a:sym typeface="Quattrocento Sans"/>
              </a:defRPr>
            </a:lvl5pPr>
            <a:lvl6pPr indent="-228600" lvl="5" marL="2743200"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rgbClr val="000000"/>
              </a:buClr>
              <a:buSzPts val="800"/>
              <a:buFont typeface="Arial"/>
              <a:buNone/>
              <a:defRPr b="0" i="0" sz="800" u="none" cap="none" strike="noStrike">
                <a:solidFill>
                  <a:srgbClr val="000000"/>
                </a:solidFill>
                <a:latin typeface="Quattrocento Sans"/>
                <a:ea typeface="Quattrocento Sans"/>
                <a:cs typeface="Quattrocento Sans"/>
                <a:sym typeface="Quattrocento Sans"/>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4218" name="Google Shape;4218;p106"/>
          <p:cNvPicPr preferRelativeResize="0"/>
          <p:nvPr/>
        </p:nvPicPr>
        <p:blipFill rotWithShape="1">
          <a:blip r:embed="rId1">
            <a:alphaModFix/>
          </a:blip>
          <a:srcRect b="0" l="0" r="0" t="0"/>
          <a:stretch/>
        </p:blipFill>
        <p:spPr>
          <a:xfrm rot="5400000">
            <a:off x="7074211" y="2131542"/>
            <a:ext cx="5132449" cy="8735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012">
          <p15:clr>
            <a:srgbClr val="C35EA4"/>
          </p15:clr>
        </p15:guide>
        <p15:guide id="2" pos="1146">
          <p15:clr>
            <a:srgbClr val="C35EA4"/>
          </p15:clr>
        </p15:guide>
        <p15:guide id="3" pos="1966">
          <p15:clr>
            <a:srgbClr val="C35EA4"/>
          </p15:clr>
        </p15:guide>
        <p15:guide id="4" pos="2074">
          <p15:clr>
            <a:srgbClr val="C35EA4"/>
          </p15:clr>
        </p15:guide>
        <p15:guide id="5" pos="2891">
          <p15:clr>
            <a:srgbClr val="C35EA4"/>
          </p15:clr>
        </p15:guide>
        <p15:guide id="6" pos="3002">
          <p15:clr>
            <a:srgbClr val="C35EA4"/>
          </p15:clr>
        </p15:guide>
        <p15:guide id="7" pos="3812">
          <p15:clr>
            <a:srgbClr val="C35EA4"/>
          </p15:clr>
        </p15:guide>
        <p15:guide id="8" pos="3923">
          <p15:clr>
            <a:srgbClr val="C35EA4"/>
          </p15:clr>
        </p15:guide>
        <p15:guide id="9" pos="4742">
          <p15:clr>
            <a:srgbClr val="C35EA4"/>
          </p15:clr>
        </p15:guide>
        <p15:guide id="10" pos="4852">
          <p15:clr>
            <a:srgbClr val="C35EA4"/>
          </p15:clr>
        </p15:guide>
        <p15:guide id="11" pos="202">
          <p15:clr>
            <a:srgbClr val="F26B43"/>
          </p15:clr>
        </p15:guide>
        <p15:guide id="12" pos="5674">
          <p15:clr>
            <a:srgbClr val="F26B43"/>
          </p15:clr>
        </p15:guide>
        <p15:guide id="13" orient="horz" pos="563">
          <p15:clr>
            <a:srgbClr val="5ACBF0"/>
          </p15:clr>
        </p15:guide>
        <p15:guide id="14" orient="horz" pos="1040">
          <p15:clr>
            <a:srgbClr val="5ACBF0"/>
          </p15:clr>
        </p15:guide>
        <p15:guide id="15" orient="horz" pos="454">
          <p15:clr>
            <a:srgbClr val="5ACBF0"/>
          </p15:clr>
        </p15:guide>
        <p15:guide id="16" orient="horz" pos="1135">
          <p15:clr>
            <a:srgbClr val="5ACBF0"/>
          </p15:clr>
        </p15:guide>
        <p15:guide id="17" orient="horz" pos="1597">
          <p15:clr>
            <a:srgbClr val="5ACBF0"/>
          </p15:clr>
        </p15:guide>
        <p15:guide id="18" orient="horz" pos="1724">
          <p15:clr>
            <a:srgbClr val="5ACBF0"/>
          </p15:clr>
        </p15:guide>
        <p15:guide id="19" orient="horz" pos="212">
          <p15:clr>
            <a:srgbClr val="F26B43"/>
          </p15:clr>
        </p15:guide>
        <p15:guide id="20" orient="horz" pos="3092">
          <p15:clr>
            <a:srgbClr val="F26B43"/>
          </p15:clr>
        </p15:guide>
        <p15:guide id="21" orient="horz" pos="2168">
          <p15:clr>
            <a:srgbClr val="5ACBF0"/>
          </p15:clr>
        </p15:guide>
        <p15:guide id="22" orient="horz" pos="2264">
          <p15:clr>
            <a:srgbClr val="5ACBF0"/>
          </p15:clr>
        </p15:guide>
        <p15:guide id="23" orient="horz" pos="2732">
          <p15:clr>
            <a:srgbClr val="5ACBF0"/>
          </p15:clr>
        </p15:guide>
        <p15:guide id="24" orient="horz" pos="2822">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03" name="Shape 4403"/>
        <p:cNvGrpSpPr/>
        <p:nvPr/>
      </p:nvGrpSpPr>
      <p:grpSpPr>
        <a:xfrm>
          <a:off x="0" y="0"/>
          <a:ext cx="0" cy="0"/>
          <a:chOff x="0" y="0"/>
          <a:chExt cx="0" cy="0"/>
        </a:xfrm>
      </p:grpSpPr>
      <p:sp>
        <p:nvSpPr>
          <p:cNvPr id="4404" name="Google Shape;4404;p136"/>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4000"/>
              <a:buFont typeface="Barlow"/>
              <a:buNone/>
              <a:defRPr b="0" i="0" sz="4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400"/>
              <a:buFont typeface="Barlow"/>
              <a:buNone/>
              <a:defRPr b="0" i="0" sz="1800" u="none" cap="none" strike="noStrike">
                <a:solidFill>
                  <a:srgbClr val="000000"/>
                </a:solidFill>
                <a:latin typeface="Barlow"/>
                <a:ea typeface="Barlow"/>
                <a:cs typeface="Barlow"/>
                <a:sym typeface="Barlow"/>
              </a:defRPr>
            </a:lvl9pPr>
          </a:lstStyle>
          <a:p/>
        </p:txBody>
      </p:sp>
      <p:sp>
        <p:nvSpPr>
          <p:cNvPr id="4405" name="Google Shape;4405;p136"/>
          <p:cNvSpPr txBox="1"/>
          <p:nvPr>
            <p:ph idx="1" type="body"/>
          </p:nvPr>
        </p:nvSpPr>
        <p:spPr>
          <a:xfrm>
            <a:off x="345734" y="1189435"/>
            <a:ext cx="8445000" cy="3443400"/>
          </a:xfrm>
          <a:prstGeom prst="rect">
            <a:avLst/>
          </a:prstGeom>
          <a:noFill/>
          <a:ln>
            <a:noFill/>
          </a:ln>
        </p:spPr>
        <p:txBody>
          <a:bodyPr anchorCtr="0" anchor="t" bIns="45700" lIns="0" spcFirstLastPara="1" rIns="0" wrap="square" tIns="45700">
            <a:noAutofit/>
          </a:bodyPr>
          <a:lstStyle>
            <a:lvl1pPr indent="-228600" lvl="0" marL="457200" marR="0" rtl="0" algn="l">
              <a:lnSpc>
                <a:spcPct val="100000"/>
              </a:lnSpc>
              <a:spcBef>
                <a:spcPts val="0"/>
              </a:spcBef>
              <a:spcAft>
                <a:spcPts val="0"/>
              </a:spcAft>
              <a:buSzPts val="1400"/>
              <a:buNone/>
              <a:defRPr b="0" i="0" sz="2100" u="none" cap="none" strike="noStrike">
                <a:solidFill>
                  <a:srgbClr val="3A3838"/>
                </a:solidFill>
                <a:latin typeface="Barlow"/>
                <a:ea typeface="Barlow"/>
                <a:cs typeface="Barlow"/>
                <a:sym typeface="Barlow"/>
              </a:defRPr>
            </a:lvl1pPr>
            <a:lvl2pPr indent="-228600" lvl="1" marL="9144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050" u="none" cap="none" strike="noStrike">
                <a:solidFill>
                  <a:srgbClr val="000000"/>
                </a:solidFill>
                <a:latin typeface="Arial"/>
                <a:ea typeface="Arial"/>
                <a:cs typeface="Arial"/>
                <a:sym typeface="Arial"/>
              </a:defRPr>
            </a:lvl9pPr>
          </a:lstStyle>
          <a:p/>
        </p:txBody>
      </p:sp>
      <p:pic>
        <p:nvPicPr>
          <p:cNvPr id="4406" name="Google Shape;4406;p136"/>
          <p:cNvPicPr preferRelativeResize="0"/>
          <p:nvPr/>
        </p:nvPicPr>
        <p:blipFill rotWithShape="1">
          <a:blip r:embed="rId1">
            <a:alphaModFix/>
          </a:blip>
          <a:srcRect b="0" l="0" r="0" t="0"/>
          <a:stretch/>
        </p:blipFill>
        <p:spPr>
          <a:xfrm>
            <a:off x="354609" y="4762515"/>
            <a:ext cx="1001268" cy="1575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41" name="Shape 4541"/>
        <p:cNvGrpSpPr/>
        <p:nvPr/>
      </p:nvGrpSpPr>
      <p:grpSpPr>
        <a:xfrm>
          <a:off x="0" y="0"/>
          <a:ext cx="0" cy="0"/>
          <a:chOff x="0" y="0"/>
          <a:chExt cx="0" cy="0"/>
        </a:xfrm>
      </p:grpSpPr>
      <p:sp>
        <p:nvSpPr>
          <p:cNvPr id="4542" name="Google Shape;4542;p164"/>
          <p:cNvSpPr txBox="1"/>
          <p:nvPr>
            <p:ph type="title"/>
          </p:nvPr>
        </p:nvSpPr>
        <p:spPr>
          <a:xfrm>
            <a:off x="341986" y="417281"/>
            <a:ext cx="84729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4543" name="Google Shape;4543;p164"/>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4544" name="Google Shape;4544;p164"/>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4545" name="Google Shape;4545;p164"/>
          <p:cNvPicPr preferRelativeResize="0"/>
          <p:nvPr/>
        </p:nvPicPr>
        <p:blipFill rotWithShape="1">
          <a:blip r:embed="rId2">
            <a:alphaModFix/>
          </a:blip>
          <a:srcRect b="0" l="0" r="0" t="0"/>
          <a:stretch/>
        </p:blipFill>
        <p:spPr>
          <a:xfrm rot="5400000">
            <a:off x="7913160" y="2258926"/>
            <a:ext cx="5143234" cy="624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 id="2147483819" r:id="rId19"/>
    <p:sldLayoutId id="2147483820" r:id="rId20"/>
    <p:sldLayoutId id="2147483821" r:id="rId21"/>
    <p:sldLayoutId id="2147483822" r:id="rId22"/>
    <p:sldLayoutId id="2147483823" r:id="rId23"/>
    <p:sldLayoutId id="2147483824" r:id="rId24"/>
    <p:sldLayoutId id="2147483825" r:id="rId25"/>
    <p:sldLayoutId id="2147483826" r:id="rId26"/>
    <p:sldLayoutId id="2147483827" r:id="rId27"/>
    <p:sldLayoutId id="2147483828" r:id="rId28"/>
    <p:sldLayoutId id="2147483829" r:id="rId29"/>
    <p:sldLayoutId id="2147483830" r:id="rId30"/>
    <p:sldLayoutId id="2147483831" r:id="rId31"/>
    <p:sldLayoutId id="2147483832" r:id="rId32"/>
    <p:sldLayoutId id="2147483833" r:id="rId33"/>
    <p:sldLayoutId id="2147483834" r:id="rId34"/>
    <p:sldLayoutId id="2147483835" r:id="rId35"/>
    <p:sldLayoutId id="2147483836" r:id="rId36"/>
    <p:sldLayoutId id="2147483837" r:id="rId37"/>
    <p:sldLayoutId id="2147483838" r:id="rId38"/>
    <p:sldLayoutId id="2147483839" r:id="rId39"/>
    <p:sldLayoutId id="2147483840" r:id="rId40"/>
    <p:sldLayoutId id="2147483841" r:id="rId4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xml"/><Relationship Id="rId3" Type="http://schemas.openxmlformats.org/officeDocument/2006/relationships/hyperlink" Target="https://academy.databricks.com/class/register" TargetMode="External"/><Relationship Id="rId4" Type="http://schemas.openxmlformats.org/officeDocument/2006/relationships/hyperlink" Target="https://academy.databricks.com/class/regist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22.png"/><Relationship Id="rId4" Type="http://schemas.openxmlformats.org/officeDocument/2006/relationships/image" Target="../media/image120.png"/><Relationship Id="rId9" Type="http://schemas.openxmlformats.org/officeDocument/2006/relationships/image" Target="../media/image124.png"/><Relationship Id="rId5" Type="http://schemas.openxmlformats.org/officeDocument/2006/relationships/image" Target="../media/image127.png"/><Relationship Id="rId6" Type="http://schemas.openxmlformats.org/officeDocument/2006/relationships/image" Target="../media/image119.png"/><Relationship Id="rId7" Type="http://schemas.openxmlformats.org/officeDocument/2006/relationships/image" Target="../media/image123.png"/><Relationship Id="rId8" Type="http://schemas.openxmlformats.org/officeDocument/2006/relationships/image" Target="../media/image117.png"/><Relationship Id="rId11" Type="http://schemas.openxmlformats.org/officeDocument/2006/relationships/image" Target="../media/image126.png"/><Relationship Id="rId10" Type="http://schemas.openxmlformats.org/officeDocument/2006/relationships/image" Target="../media/image125.png"/><Relationship Id="rId12" Type="http://schemas.openxmlformats.org/officeDocument/2006/relationships/image" Target="../media/image1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67.png"/><Relationship Id="rId4" Type="http://schemas.openxmlformats.org/officeDocument/2006/relationships/image" Target="../media/image164.png"/><Relationship Id="rId5" Type="http://schemas.openxmlformats.org/officeDocument/2006/relationships/image" Target="../media/image128.png"/><Relationship Id="rId6" Type="http://schemas.openxmlformats.org/officeDocument/2006/relationships/image" Target="../media/image166.png"/></Relationships>
</file>

<file path=ppt/slides/_rels/slide14.xml.rels><?xml version="1.0" encoding="UTF-8" standalone="yes"?><Relationships xmlns="http://schemas.openxmlformats.org/package/2006/relationships"><Relationship Id="rId20" Type="http://schemas.openxmlformats.org/officeDocument/2006/relationships/image" Target="../media/image139.png"/><Relationship Id="rId22" Type="http://schemas.openxmlformats.org/officeDocument/2006/relationships/image" Target="../media/image147.png"/><Relationship Id="rId21" Type="http://schemas.openxmlformats.org/officeDocument/2006/relationships/image" Target="../media/image143.png"/><Relationship Id="rId24" Type="http://schemas.openxmlformats.org/officeDocument/2006/relationships/image" Target="../media/image159.png"/><Relationship Id="rId23" Type="http://schemas.openxmlformats.org/officeDocument/2006/relationships/image" Target="../media/image136.png"/><Relationship Id="rId1" Type="http://schemas.openxmlformats.org/officeDocument/2006/relationships/slideLayout" Target="../slideLayouts/slideLayout51.xml"/><Relationship Id="rId2" Type="http://schemas.openxmlformats.org/officeDocument/2006/relationships/notesSlide" Target="../notesSlides/notesSlide14.xml"/><Relationship Id="rId3" Type="http://schemas.openxmlformats.org/officeDocument/2006/relationships/image" Target="../media/image132.png"/><Relationship Id="rId4" Type="http://schemas.openxmlformats.org/officeDocument/2006/relationships/image" Target="../media/image129.png"/><Relationship Id="rId9" Type="http://schemas.openxmlformats.org/officeDocument/2006/relationships/image" Target="../media/image146.png"/><Relationship Id="rId26" Type="http://schemas.openxmlformats.org/officeDocument/2006/relationships/image" Target="../media/image154.png"/><Relationship Id="rId25" Type="http://schemas.openxmlformats.org/officeDocument/2006/relationships/image" Target="../media/image155.png"/><Relationship Id="rId28" Type="http://schemas.openxmlformats.org/officeDocument/2006/relationships/image" Target="../media/image128.png"/><Relationship Id="rId27" Type="http://schemas.openxmlformats.org/officeDocument/2006/relationships/image" Target="../media/image80.png"/><Relationship Id="rId5" Type="http://schemas.openxmlformats.org/officeDocument/2006/relationships/image" Target="../media/image133.png"/><Relationship Id="rId6" Type="http://schemas.openxmlformats.org/officeDocument/2006/relationships/image" Target="../media/image131.png"/><Relationship Id="rId7" Type="http://schemas.openxmlformats.org/officeDocument/2006/relationships/image" Target="../media/image130.png"/><Relationship Id="rId8" Type="http://schemas.openxmlformats.org/officeDocument/2006/relationships/image" Target="../media/image145.png"/><Relationship Id="rId11" Type="http://schemas.openxmlformats.org/officeDocument/2006/relationships/image" Target="../media/image150.png"/><Relationship Id="rId10" Type="http://schemas.openxmlformats.org/officeDocument/2006/relationships/image" Target="../media/image142.png"/><Relationship Id="rId13" Type="http://schemas.openxmlformats.org/officeDocument/2006/relationships/image" Target="../media/image135.png"/><Relationship Id="rId12" Type="http://schemas.openxmlformats.org/officeDocument/2006/relationships/image" Target="../media/image140.png"/><Relationship Id="rId15" Type="http://schemas.openxmlformats.org/officeDocument/2006/relationships/image" Target="../media/image144.png"/><Relationship Id="rId14" Type="http://schemas.openxmlformats.org/officeDocument/2006/relationships/image" Target="../media/image138.png"/><Relationship Id="rId17" Type="http://schemas.openxmlformats.org/officeDocument/2006/relationships/image" Target="../media/image148.png"/><Relationship Id="rId16" Type="http://schemas.openxmlformats.org/officeDocument/2006/relationships/image" Target="../media/image141.png"/><Relationship Id="rId19" Type="http://schemas.openxmlformats.org/officeDocument/2006/relationships/image" Target="../media/image134.png"/><Relationship Id="rId18" Type="http://schemas.openxmlformats.org/officeDocument/2006/relationships/image" Target="../media/image1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5.xml"/><Relationship Id="rId3" Type="http://schemas.openxmlformats.org/officeDocument/2006/relationships/image" Target="../media/image156.png"/><Relationship Id="rId4" Type="http://schemas.openxmlformats.org/officeDocument/2006/relationships/image" Target="../media/image16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6.xml"/><Relationship Id="rId3" Type="http://schemas.openxmlformats.org/officeDocument/2006/relationships/image" Target="../media/image162.png"/><Relationship Id="rId4" Type="http://schemas.openxmlformats.org/officeDocument/2006/relationships/image" Target="../media/image1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7.xml"/><Relationship Id="rId3" Type="http://schemas.openxmlformats.org/officeDocument/2006/relationships/image" Target="../media/image158.png"/><Relationship Id="rId4" Type="http://schemas.openxmlformats.org/officeDocument/2006/relationships/image" Target="../media/image1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0.xml"/><Relationship Id="rId3" Type="http://schemas.openxmlformats.org/officeDocument/2006/relationships/image" Target="../media/image157.jpg"/><Relationship Id="rId4" Type="http://schemas.openxmlformats.org/officeDocument/2006/relationships/image" Target="../media/image152.png"/><Relationship Id="rId5" Type="http://schemas.openxmlformats.org/officeDocument/2006/relationships/image" Target="../media/image1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1.xml"/><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2.xml"/><Relationship Id="rId3" Type="http://schemas.openxmlformats.org/officeDocument/2006/relationships/image" Target="../media/image161.png"/><Relationship Id="rId4" Type="http://schemas.openxmlformats.org/officeDocument/2006/relationships/image" Target="../media/image163.png"/><Relationship Id="rId5" Type="http://schemas.openxmlformats.org/officeDocument/2006/relationships/image" Target="../media/image1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3.xml"/><Relationship Id="rId3" Type="http://schemas.openxmlformats.org/officeDocument/2006/relationships/image" Target="../media/image158.png"/><Relationship Id="rId4" Type="http://schemas.openxmlformats.org/officeDocument/2006/relationships/image" Target="../media/image1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www.linkedin.com/in/premalshah1" TargetMode="Externa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s://www.linkedin.com/in/premalshah1" TargetMode="Externa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hyperlink" Target="https://docs.microsoft.com/en-us/azure/databricks/applications/machine-learning/mllib/" TargetMode="External"/><Relationship Id="rId4" Type="http://schemas.openxmlformats.org/officeDocument/2006/relationships/hyperlink" Target="https://docs.microsoft.com/en-us/azure/databricks/applications/mlflow/quick-start#notebooks" TargetMode="External"/><Relationship Id="rId9" Type="http://schemas.openxmlformats.org/officeDocument/2006/relationships/hyperlink" Target="https://docs.microsoft.com/en-us/azure/databricks/applications/machine-learning/automl/mllib-mlflow-integration#automated-mlflow-tracking-notebook" TargetMode="External"/><Relationship Id="rId5" Type="http://schemas.openxmlformats.org/officeDocument/2006/relationships/hyperlink" Target="https://docs.microsoft.com/en-us/azure/databricks/applications/mlflow/tracking#--examples" TargetMode="External"/><Relationship Id="rId6" Type="http://schemas.openxmlformats.org/officeDocument/2006/relationships/hyperlink" Target="https://docs.microsoft.com/en-us/azure/databricks/applications/mlflow/models#examples" TargetMode="External"/><Relationship Id="rId7" Type="http://schemas.openxmlformats.org/officeDocument/2006/relationships/hyperlink" Target="https://docs.microsoft.com/en-us/azure/databricks/applications/machine-learning/automl/hyperopt/hyperopt-spark-mlflow-integration#--distributed-hyperopt--automated-mlflow-tracking-notebook" TargetMode="External"/><Relationship Id="rId8" Type="http://schemas.openxmlformats.org/officeDocument/2006/relationships/hyperlink" Target="https://docs.microsoft.com/en-us/azure/databricks/applications/machine-learning/automl/hyperopt/hyperopt-distributed-ml#hyperopt-and-horovodrunner-distributed-training-notebook" TargetMode="External"/><Relationship Id="rId10" Type="http://schemas.openxmlformats.org/officeDocument/2006/relationships/hyperlink" Target="https://docs.microsoft.com/en-us/azure/databricks/applications/machine-learning/third-par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notesSlide" Target="../notesSlides/notesSlide4.xml"/><Relationship Id="rId3" Type="http://schemas.openxmlformats.org/officeDocument/2006/relationships/image" Target="../media/image67.png"/><Relationship Id="rId4" Type="http://schemas.openxmlformats.org/officeDocument/2006/relationships/image" Target="../media/image70.png"/><Relationship Id="rId9" Type="http://schemas.openxmlformats.org/officeDocument/2006/relationships/image" Target="../media/image76.png"/><Relationship Id="rId5" Type="http://schemas.openxmlformats.org/officeDocument/2006/relationships/image" Target="../media/image68.png"/><Relationship Id="rId6" Type="http://schemas.openxmlformats.org/officeDocument/2006/relationships/image" Target="../media/image71.png"/><Relationship Id="rId7" Type="http://schemas.openxmlformats.org/officeDocument/2006/relationships/image" Target="../media/image73.png"/><Relationship Id="rId8" Type="http://schemas.openxmlformats.org/officeDocument/2006/relationships/image" Target="../media/image72.png"/><Relationship Id="rId11" Type="http://schemas.openxmlformats.org/officeDocument/2006/relationships/image" Target="../media/image75.png"/><Relationship Id="rId10" Type="http://schemas.openxmlformats.org/officeDocument/2006/relationships/image" Target="../media/image77.png"/><Relationship Id="rId13" Type="http://schemas.openxmlformats.org/officeDocument/2006/relationships/image" Target="../media/image78.png"/><Relationship Id="rId12" Type="http://schemas.openxmlformats.org/officeDocument/2006/relationships/image" Target="../media/image79.png"/><Relationship Id="rId15" Type="http://schemas.openxmlformats.org/officeDocument/2006/relationships/image" Target="../media/image80.png"/><Relationship Id="rId14" Type="http://schemas.openxmlformats.org/officeDocument/2006/relationships/image" Target="../media/image81.png"/><Relationship Id="rId17" Type="http://schemas.openxmlformats.org/officeDocument/2006/relationships/image" Target="../media/image82.png"/><Relationship Id="rId16" Type="http://schemas.openxmlformats.org/officeDocument/2006/relationships/image" Target="../media/image88.png"/><Relationship Id="rId18" Type="http://schemas.openxmlformats.org/officeDocument/2006/relationships/image" Target="../media/image8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5.xml"/><Relationship Id="rId3" Type="http://schemas.openxmlformats.org/officeDocument/2006/relationships/image" Target="../media/image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6.xml"/><Relationship Id="rId3" Type="http://schemas.openxmlformats.org/officeDocument/2006/relationships/image" Target="../media/image83.png"/><Relationship Id="rId4" Type="http://schemas.openxmlformats.org/officeDocument/2006/relationships/image" Target="../media/image84.png"/><Relationship Id="rId9" Type="http://schemas.openxmlformats.org/officeDocument/2006/relationships/image" Target="../media/image93.png"/><Relationship Id="rId5" Type="http://schemas.openxmlformats.org/officeDocument/2006/relationships/image" Target="../media/image85.png"/><Relationship Id="rId6" Type="http://schemas.openxmlformats.org/officeDocument/2006/relationships/image" Target="../media/image91.png"/><Relationship Id="rId7" Type="http://schemas.openxmlformats.org/officeDocument/2006/relationships/image" Target="../media/image89.png"/><Relationship Id="rId8" Type="http://schemas.openxmlformats.org/officeDocument/2006/relationships/image" Target="../media/image92.png"/><Relationship Id="rId11" Type="http://schemas.openxmlformats.org/officeDocument/2006/relationships/image" Target="../media/image94.png"/><Relationship Id="rId10" Type="http://schemas.openxmlformats.org/officeDocument/2006/relationships/image" Target="../media/image90.png"/><Relationship Id="rId13" Type="http://schemas.openxmlformats.org/officeDocument/2006/relationships/image" Target="../media/image95.png"/><Relationship Id="rId12" Type="http://schemas.openxmlformats.org/officeDocument/2006/relationships/image" Target="../media/image97.png"/><Relationship Id="rId15" Type="http://schemas.openxmlformats.org/officeDocument/2006/relationships/image" Target="../media/image96.png"/><Relationship Id="rId14" Type="http://schemas.openxmlformats.org/officeDocument/2006/relationships/image" Target="../media/image98.png"/><Relationship Id="rId17" Type="http://schemas.openxmlformats.org/officeDocument/2006/relationships/image" Target="../media/image101.png"/><Relationship Id="rId16" Type="http://schemas.openxmlformats.org/officeDocument/2006/relationships/image" Target="../media/image105.png"/><Relationship Id="rId18" Type="http://schemas.openxmlformats.org/officeDocument/2006/relationships/image" Target="../media/image10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7.xml"/><Relationship Id="rId3" Type="http://schemas.openxmlformats.org/officeDocument/2006/relationships/image" Target="../media/image99.png"/><Relationship Id="rId4" Type="http://schemas.openxmlformats.org/officeDocument/2006/relationships/image" Target="../media/image102.png"/><Relationship Id="rId5" Type="http://schemas.openxmlformats.org/officeDocument/2006/relationships/image" Target="../media/image100.png"/><Relationship Id="rId6" Type="http://schemas.openxmlformats.org/officeDocument/2006/relationships/image" Target="../media/image103.png"/><Relationship Id="rId7" Type="http://schemas.openxmlformats.org/officeDocument/2006/relationships/image" Target="../media/image106.png"/><Relationship Id="rId8"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8.xml"/><Relationship Id="rId3" Type="http://schemas.openxmlformats.org/officeDocument/2006/relationships/image" Target="../media/image108.png"/><Relationship Id="rId4" Type="http://schemas.openxmlformats.org/officeDocument/2006/relationships/image" Target="../media/image112.png"/><Relationship Id="rId9" Type="http://schemas.openxmlformats.org/officeDocument/2006/relationships/image" Target="../media/image118.png"/><Relationship Id="rId5" Type="http://schemas.openxmlformats.org/officeDocument/2006/relationships/image" Target="../media/image114.png"/><Relationship Id="rId6" Type="http://schemas.openxmlformats.org/officeDocument/2006/relationships/image" Target="../media/image111.png"/><Relationship Id="rId7" Type="http://schemas.openxmlformats.org/officeDocument/2006/relationships/image" Target="../media/image113.png"/><Relationship Id="rId8" Type="http://schemas.openxmlformats.org/officeDocument/2006/relationships/image" Target="../media/image110.png"/><Relationship Id="rId11" Type="http://schemas.openxmlformats.org/officeDocument/2006/relationships/image" Target="../media/image115.png"/><Relationship Id="rId10" Type="http://schemas.openxmlformats.org/officeDocument/2006/relationships/image" Target="../media/image116.png"/><Relationship Id="rId12"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7" name="Shape 4857"/>
        <p:cNvGrpSpPr/>
        <p:nvPr/>
      </p:nvGrpSpPr>
      <p:grpSpPr>
        <a:xfrm>
          <a:off x="0" y="0"/>
          <a:ext cx="0" cy="0"/>
          <a:chOff x="0" y="0"/>
          <a:chExt cx="0" cy="0"/>
        </a:xfrm>
      </p:grpSpPr>
      <p:sp>
        <p:nvSpPr>
          <p:cNvPr id="4858" name="Google Shape;4858;p204"/>
          <p:cNvSpPr txBox="1"/>
          <p:nvPr>
            <p:ph idx="4294967295" type="body"/>
          </p:nvPr>
        </p:nvSpPr>
        <p:spPr>
          <a:xfrm>
            <a:off x="203225" y="1315650"/>
            <a:ext cx="8843400" cy="3129300"/>
          </a:xfrm>
          <a:prstGeom prst="rect">
            <a:avLst/>
          </a:prstGeom>
        </p:spPr>
        <p:txBody>
          <a:bodyPr anchorCtr="0" anchor="t" bIns="67225" lIns="0" spcFirstLastPara="1" rIns="107575" wrap="square" tIns="67225">
            <a:noAutofit/>
          </a:bodyPr>
          <a:lstStyle/>
          <a:p>
            <a:pPr indent="-349250" lvl="0" marL="457200" rtl="0" algn="l">
              <a:lnSpc>
                <a:spcPct val="115000"/>
              </a:lnSpc>
              <a:spcBef>
                <a:spcPts val="0"/>
              </a:spcBef>
              <a:spcAft>
                <a:spcPts val="0"/>
              </a:spcAft>
              <a:buSzPts val="1900"/>
              <a:buChar char="●"/>
            </a:pPr>
            <a:r>
              <a:rPr lang="en" sz="2100"/>
              <a:t>Introductions &amp; What’s New in Azure Databricks </a:t>
            </a:r>
            <a:endParaRPr sz="2100"/>
          </a:p>
          <a:p>
            <a:pPr indent="-349250" lvl="0" marL="457200" rtl="0" algn="l">
              <a:lnSpc>
                <a:spcPct val="115000"/>
              </a:lnSpc>
              <a:spcBef>
                <a:spcPts val="0"/>
              </a:spcBef>
              <a:spcAft>
                <a:spcPts val="0"/>
              </a:spcAft>
              <a:buSzPts val="1900"/>
              <a:buChar char="●"/>
            </a:pPr>
            <a:r>
              <a:rPr lang="en" sz="2100"/>
              <a:t>Modern Data Architecture with Azure Databricks &amp; Synapse</a:t>
            </a:r>
            <a:endParaRPr sz="2100"/>
          </a:p>
          <a:p>
            <a:pPr indent="-330200" lvl="1" marL="914400" rtl="0" algn="l">
              <a:lnSpc>
                <a:spcPct val="115000"/>
              </a:lnSpc>
              <a:spcBef>
                <a:spcPts val="0"/>
              </a:spcBef>
              <a:spcAft>
                <a:spcPts val="0"/>
              </a:spcAft>
              <a:buSzPts val="1600"/>
              <a:buChar char="○"/>
            </a:pPr>
            <a:r>
              <a:rPr lang="en" sz="1800"/>
              <a:t>Delta Demo &amp; Code Along </a:t>
            </a:r>
            <a:r>
              <a:rPr lang="en" sz="1200"/>
              <a:t>(Notebooks in </a:t>
            </a:r>
            <a:r>
              <a:rPr lang="en" sz="1200" u="sng">
                <a:solidFill>
                  <a:schemeClr val="hlink"/>
                </a:solidFill>
                <a:hlinkClick r:id="rId3"/>
              </a:rPr>
              <a:t>https://academy.databricks.com/class/register</a:t>
            </a:r>
            <a:r>
              <a:rPr lang="en" sz="1200"/>
              <a:t>)</a:t>
            </a:r>
            <a:endParaRPr sz="1200"/>
          </a:p>
          <a:p>
            <a:pPr indent="-349250" lvl="0" marL="457200" rtl="0" algn="l">
              <a:lnSpc>
                <a:spcPct val="115000"/>
              </a:lnSpc>
              <a:spcBef>
                <a:spcPts val="0"/>
              </a:spcBef>
              <a:spcAft>
                <a:spcPts val="0"/>
              </a:spcAft>
              <a:buSzPts val="1900"/>
              <a:buChar char="●"/>
            </a:pPr>
            <a:r>
              <a:rPr lang="en" sz="2100"/>
              <a:t>Competitive Plays &amp; Positioning</a:t>
            </a:r>
            <a:endParaRPr sz="2100"/>
          </a:p>
          <a:p>
            <a:pPr indent="-361950" lvl="0" marL="457200" rtl="0" algn="l">
              <a:lnSpc>
                <a:spcPct val="115000"/>
              </a:lnSpc>
              <a:spcBef>
                <a:spcPts val="0"/>
              </a:spcBef>
              <a:spcAft>
                <a:spcPts val="0"/>
              </a:spcAft>
              <a:buSzPts val="2100"/>
              <a:buChar char="●"/>
            </a:pPr>
            <a:r>
              <a:rPr lang="en" sz="2100"/>
              <a:t>Break (~15min)</a:t>
            </a:r>
            <a:endParaRPr sz="2100"/>
          </a:p>
          <a:p>
            <a:pPr indent="-349250" lvl="0" marL="457200" rtl="0" algn="l">
              <a:lnSpc>
                <a:spcPct val="115000"/>
              </a:lnSpc>
              <a:spcBef>
                <a:spcPts val="0"/>
              </a:spcBef>
              <a:spcAft>
                <a:spcPts val="0"/>
              </a:spcAft>
              <a:buClr>
                <a:schemeClr val="dk2"/>
              </a:buClr>
              <a:buSzPts val="1900"/>
              <a:buChar char="●"/>
            </a:pPr>
            <a:r>
              <a:rPr b="1" lang="en" sz="2100">
                <a:solidFill>
                  <a:schemeClr val="dk2"/>
                </a:solidFill>
              </a:rPr>
              <a:t>Machine Learning With Azure Databricks</a:t>
            </a:r>
            <a:endParaRPr b="1" sz="2100">
              <a:solidFill>
                <a:schemeClr val="dk2"/>
              </a:solidFill>
            </a:endParaRPr>
          </a:p>
          <a:p>
            <a:pPr indent="-330200" lvl="1" marL="914400" rtl="0" algn="l">
              <a:lnSpc>
                <a:spcPct val="115000"/>
              </a:lnSpc>
              <a:spcBef>
                <a:spcPts val="0"/>
              </a:spcBef>
              <a:spcAft>
                <a:spcPts val="0"/>
              </a:spcAft>
              <a:buClr>
                <a:schemeClr val="dk2"/>
              </a:buClr>
              <a:buSzPts val="1600"/>
              <a:buChar char="○"/>
            </a:pPr>
            <a:r>
              <a:rPr b="1" lang="en" sz="1800">
                <a:solidFill>
                  <a:schemeClr val="dk2"/>
                </a:solidFill>
              </a:rPr>
              <a:t>Machine Learning Demo &amp; Code Along </a:t>
            </a:r>
            <a:r>
              <a:rPr b="1" lang="en" sz="1100">
                <a:solidFill>
                  <a:schemeClr val="dk2"/>
                </a:solidFill>
              </a:rPr>
              <a:t>(Notebooks in </a:t>
            </a:r>
            <a:r>
              <a:rPr b="1" lang="en" sz="1100" u="sng">
                <a:solidFill>
                  <a:schemeClr val="dk2"/>
                </a:solidFill>
                <a:hlinkClick r:id="rId4">
                  <a:extLst>
                    <a:ext uri="{A12FA001-AC4F-418D-AE19-62706E023703}">
                      <ahyp:hlinkClr val="tx"/>
                    </a:ext>
                  </a:extLst>
                </a:hlinkClick>
              </a:rPr>
              <a:t>https://academy.databricks.com/class/register</a:t>
            </a:r>
            <a:r>
              <a:rPr b="1" lang="en" sz="1100">
                <a:solidFill>
                  <a:schemeClr val="dk2"/>
                </a:solidFill>
              </a:rPr>
              <a:t>)</a:t>
            </a:r>
            <a:endParaRPr b="1" sz="1600">
              <a:solidFill>
                <a:schemeClr val="dk2"/>
              </a:solidFill>
            </a:endParaRPr>
          </a:p>
          <a:p>
            <a:pPr indent="-349250" lvl="0" marL="457200" rtl="0" algn="l">
              <a:lnSpc>
                <a:spcPct val="115000"/>
              </a:lnSpc>
              <a:spcBef>
                <a:spcPts val="0"/>
              </a:spcBef>
              <a:spcAft>
                <a:spcPts val="0"/>
              </a:spcAft>
              <a:buSzPts val="1900"/>
              <a:buChar char="●"/>
            </a:pPr>
            <a:r>
              <a:rPr lang="en" sz="2100"/>
              <a:t>Hadoop Migrations &amp; Vertical Plays </a:t>
            </a:r>
            <a:endParaRPr sz="2100"/>
          </a:p>
          <a:p>
            <a:pPr indent="-349250" lvl="0" marL="457200" rtl="0" algn="l">
              <a:lnSpc>
                <a:spcPct val="115000"/>
              </a:lnSpc>
              <a:spcBef>
                <a:spcPts val="0"/>
              </a:spcBef>
              <a:spcAft>
                <a:spcPts val="0"/>
              </a:spcAft>
              <a:buSzPts val="1900"/>
              <a:buChar char="●"/>
            </a:pPr>
            <a:r>
              <a:rPr lang="en" sz="2100"/>
              <a:t>Wrap Up &amp; Capstone</a:t>
            </a:r>
            <a:endParaRPr sz="2100"/>
          </a:p>
          <a:p>
            <a:pPr indent="0" lvl="0" marL="0" rtl="0" algn="l">
              <a:spcBef>
                <a:spcPts val="0"/>
              </a:spcBef>
              <a:spcAft>
                <a:spcPts val="0"/>
              </a:spcAft>
              <a:buNone/>
            </a:pPr>
            <a:r>
              <a:t/>
            </a:r>
            <a:endParaRPr/>
          </a:p>
          <a:p>
            <a:pPr indent="-330200" lvl="0" marL="330200" rtl="0" algn="l">
              <a:spcBef>
                <a:spcPts val="0"/>
              </a:spcBef>
              <a:spcAft>
                <a:spcPts val="0"/>
              </a:spcAft>
              <a:buSzPts val="1600"/>
              <a:buNone/>
            </a:pPr>
            <a:r>
              <a:rPr lang="en"/>
              <a:t> </a:t>
            </a:r>
            <a:endParaRPr/>
          </a:p>
        </p:txBody>
      </p:sp>
      <p:sp>
        <p:nvSpPr>
          <p:cNvPr id="4859" name="Google Shape;4859;p204"/>
          <p:cNvSpPr txBox="1"/>
          <p:nvPr>
            <p:ph type="title"/>
          </p:nvPr>
        </p:nvSpPr>
        <p:spPr>
          <a:xfrm>
            <a:off x="311694" y="423476"/>
            <a:ext cx="7943100" cy="9066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Agenda</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0" name="Shape 5200"/>
        <p:cNvGrpSpPr/>
        <p:nvPr/>
      </p:nvGrpSpPr>
      <p:grpSpPr>
        <a:xfrm>
          <a:off x="0" y="0"/>
          <a:ext cx="0" cy="0"/>
          <a:chOff x="0" y="0"/>
          <a:chExt cx="0" cy="0"/>
        </a:xfrm>
      </p:grpSpPr>
      <p:sp>
        <p:nvSpPr>
          <p:cNvPr id="5201" name="Google Shape;5201;p213"/>
          <p:cNvSpPr/>
          <p:nvPr/>
        </p:nvSpPr>
        <p:spPr>
          <a:xfrm>
            <a:off x="5605025" y="1505325"/>
            <a:ext cx="3379800" cy="3559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213"/>
          <p:cNvSpPr txBox="1"/>
          <p:nvPr/>
        </p:nvSpPr>
        <p:spPr>
          <a:xfrm>
            <a:off x="3835590" y="-1146275"/>
            <a:ext cx="19914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FFFFF"/>
              </a:solidFill>
              <a:latin typeface="Source Sans Pro"/>
              <a:ea typeface="Source Sans Pro"/>
              <a:cs typeface="Source Sans Pro"/>
              <a:sym typeface="Source Sans Pro"/>
            </a:endParaRPr>
          </a:p>
        </p:txBody>
      </p:sp>
      <p:sp>
        <p:nvSpPr>
          <p:cNvPr id="5203" name="Google Shape;5203;p213"/>
          <p:cNvSpPr/>
          <p:nvPr/>
        </p:nvSpPr>
        <p:spPr>
          <a:xfrm>
            <a:off x="6031100" y="3669725"/>
            <a:ext cx="2629500" cy="11277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Source Sans Pro"/>
              <a:ea typeface="Source Sans Pro"/>
              <a:cs typeface="Source Sans Pro"/>
              <a:sym typeface="Source Sans Pro"/>
            </a:endParaRPr>
          </a:p>
        </p:txBody>
      </p:sp>
      <p:sp>
        <p:nvSpPr>
          <p:cNvPr id="5204" name="Google Shape;5204;p213"/>
          <p:cNvSpPr txBox="1"/>
          <p:nvPr/>
        </p:nvSpPr>
        <p:spPr>
          <a:xfrm>
            <a:off x="6598750" y="4325575"/>
            <a:ext cx="9297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Source Sans Pro"/>
                <a:ea typeface="Source Sans Pro"/>
                <a:cs typeface="Source Sans Pro"/>
                <a:sym typeface="Source Sans Pro"/>
              </a:rPr>
              <a:t>Machine Learning</a:t>
            </a:r>
            <a:endParaRPr b="0" i="0" sz="1200" u="none" cap="none" strike="noStrike">
              <a:solidFill>
                <a:srgbClr val="000000"/>
              </a:solidFill>
              <a:latin typeface="Arial"/>
              <a:ea typeface="Arial"/>
              <a:cs typeface="Arial"/>
              <a:sym typeface="Arial"/>
            </a:endParaRPr>
          </a:p>
        </p:txBody>
      </p:sp>
      <p:sp>
        <p:nvSpPr>
          <p:cNvPr id="5205" name="Google Shape;5205;p213"/>
          <p:cNvSpPr/>
          <p:nvPr/>
        </p:nvSpPr>
        <p:spPr>
          <a:xfrm>
            <a:off x="6031176" y="2422050"/>
            <a:ext cx="2629500" cy="1127700"/>
          </a:xfrm>
          <a:prstGeom prst="rect">
            <a:avLst/>
          </a:prstGeom>
          <a:solidFill>
            <a:srgbClr val="CCCCCC"/>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Source Sans Pro"/>
              <a:ea typeface="Source Sans Pro"/>
              <a:cs typeface="Source Sans Pro"/>
              <a:sym typeface="Source Sans Pro"/>
            </a:endParaRPr>
          </a:p>
        </p:txBody>
      </p:sp>
      <p:sp>
        <p:nvSpPr>
          <p:cNvPr id="5206" name="Google Shape;5206;p213"/>
          <p:cNvSpPr/>
          <p:nvPr/>
        </p:nvSpPr>
        <p:spPr>
          <a:xfrm>
            <a:off x="6881525" y="414491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213"/>
          <p:cNvSpPr/>
          <p:nvPr/>
        </p:nvSpPr>
        <p:spPr>
          <a:xfrm>
            <a:off x="6881525" y="4016350"/>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213"/>
          <p:cNvSpPr/>
          <p:nvPr/>
        </p:nvSpPr>
        <p:spPr>
          <a:xfrm>
            <a:off x="6845050" y="4028900"/>
            <a:ext cx="76200" cy="783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09" name="Google Shape;5209;p213"/>
          <p:cNvPicPr preferRelativeResize="0"/>
          <p:nvPr/>
        </p:nvPicPr>
        <p:blipFill rotWithShape="1">
          <a:blip r:embed="rId3">
            <a:alphaModFix/>
          </a:blip>
          <a:srcRect b="0" l="0" r="0" t="0"/>
          <a:stretch/>
        </p:blipFill>
        <p:spPr>
          <a:xfrm>
            <a:off x="6773741" y="3962450"/>
            <a:ext cx="205583" cy="205588"/>
          </a:xfrm>
          <a:prstGeom prst="rect">
            <a:avLst/>
          </a:prstGeom>
          <a:noFill/>
          <a:ln>
            <a:noFill/>
          </a:ln>
        </p:spPr>
      </p:pic>
      <p:cxnSp>
        <p:nvCxnSpPr>
          <p:cNvPr id="5210" name="Google Shape;5210;p213"/>
          <p:cNvCxnSpPr/>
          <p:nvPr/>
        </p:nvCxnSpPr>
        <p:spPr>
          <a:xfrm>
            <a:off x="6692925" y="4024032"/>
            <a:ext cx="127500" cy="0"/>
          </a:xfrm>
          <a:prstGeom prst="straightConnector1">
            <a:avLst/>
          </a:prstGeom>
          <a:noFill/>
          <a:ln cap="flat" cmpd="sng" w="9525">
            <a:solidFill>
              <a:srgbClr val="FFFFFF"/>
            </a:solidFill>
            <a:prstDash val="solid"/>
            <a:round/>
            <a:headEnd len="sm" w="sm" type="none"/>
            <a:tailEnd len="sm" w="sm" type="none"/>
          </a:ln>
        </p:spPr>
      </p:cxnSp>
      <p:cxnSp>
        <p:nvCxnSpPr>
          <p:cNvPr id="5211" name="Google Shape;5211;p213"/>
          <p:cNvCxnSpPr/>
          <p:nvPr/>
        </p:nvCxnSpPr>
        <p:spPr>
          <a:xfrm>
            <a:off x="6738758" y="4107104"/>
            <a:ext cx="127500" cy="0"/>
          </a:xfrm>
          <a:prstGeom prst="straightConnector1">
            <a:avLst/>
          </a:prstGeom>
          <a:noFill/>
          <a:ln cap="flat" cmpd="sng" w="9525">
            <a:solidFill>
              <a:srgbClr val="FFFFFF"/>
            </a:solidFill>
            <a:prstDash val="solid"/>
            <a:round/>
            <a:headEnd len="sm" w="sm" type="none"/>
            <a:tailEnd len="sm" w="sm" type="none"/>
          </a:ln>
        </p:spPr>
      </p:cxnSp>
      <p:cxnSp>
        <p:nvCxnSpPr>
          <p:cNvPr id="5212" name="Google Shape;5212;p213"/>
          <p:cNvCxnSpPr/>
          <p:nvPr/>
        </p:nvCxnSpPr>
        <p:spPr>
          <a:xfrm>
            <a:off x="6767214" y="4065244"/>
            <a:ext cx="37800" cy="0"/>
          </a:xfrm>
          <a:prstGeom prst="straightConnector1">
            <a:avLst/>
          </a:prstGeom>
          <a:noFill/>
          <a:ln cap="flat" cmpd="sng" w="9525">
            <a:solidFill>
              <a:srgbClr val="FFFFFF"/>
            </a:solidFill>
            <a:prstDash val="solid"/>
            <a:round/>
            <a:headEnd len="sm" w="sm" type="none"/>
            <a:tailEnd len="sm" w="sm" type="none"/>
          </a:ln>
        </p:spPr>
      </p:cxnSp>
      <p:cxnSp>
        <p:nvCxnSpPr>
          <p:cNvPr id="5213" name="Google Shape;5213;p213"/>
          <p:cNvCxnSpPr/>
          <p:nvPr/>
        </p:nvCxnSpPr>
        <p:spPr>
          <a:xfrm>
            <a:off x="6729706" y="4065244"/>
            <a:ext cx="21900" cy="0"/>
          </a:xfrm>
          <a:prstGeom prst="straightConnector1">
            <a:avLst/>
          </a:prstGeom>
          <a:noFill/>
          <a:ln cap="flat" cmpd="sng" w="9525">
            <a:solidFill>
              <a:srgbClr val="FFFFFF"/>
            </a:solidFill>
            <a:prstDash val="solid"/>
            <a:round/>
            <a:headEnd len="sm" w="sm" type="none"/>
            <a:tailEnd len="sm" w="sm" type="none"/>
          </a:ln>
        </p:spPr>
      </p:cxnSp>
      <p:sp>
        <p:nvSpPr>
          <p:cNvPr id="5214" name="Google Shape;5214;p213"/>
          <p:cNvSpPr/>
          <p:nvPr/>
        </p:nvSpPr>
        <p:spPr>
          <a:xfrm>
            <a:off x="6881525" y="388776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213"/>
          <p:cNvSpPr/>
          <p:nvPr/>
        </p:nvSpPr>
        <p:spPr>
          <a:xfrm>
            <a:off x="7014700" y="414491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6" name="Google Shape;5216;p213"/>
          <p:cNvSpPr/>
          <p:nvPr/>
        </p:nvSpPr>
        <p:spPr>
          <a:xfrm>
            <a:off x="7014700" y="4016350"/>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213"/>
          <p:cNvSpPr/>
          <p:nvPr/>
        </p:nvSpPr>
        <p:spPr>
          <a:xfrm>
            <a:off x="7014700" y="388776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8" name="Google Shape;5218;p213"/>
          <p:cNvSpPr/>
          <p:nvPr/>
        </p:nvSpPr>
        <p:spPr>
          <a:xfrm>
            <a:off x="7147875" y="414491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9" name="Google Shape;5219;p213"/>
          <p:cNvSpPr/>
          <p:nvPr/>
        </p:nvSpPr>
        <p:spPr>
          <a:xfrm>
            <a:off x="7147875" y="4016350"/>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213"/>
          <p:cNvSpPr/>
          <p:nvPr/>
        </p:nvSpPr>
        <p:spPr>
          <a:xfrm>
            <a:off x="7147875" y="388776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1" name="Google Shape;5221;p213"/>
          <p:cNvSpPr/>
          <p:nvPr/>
        </p:nvSpPr>
        <p:spPr>
          <a:xfrm>
            <a:off x="6881525" y="3046325"/>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2" name="Google Shape;5222;p213"/>
          <p:cNvSpPr/>
          <p:nvPr/>
        </p:nvSpPr>
        <p:spPr>
          <a:xfrm>
            <a:off x="6881525" y="291776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3" name="Google Shape;5223;p213"/>
          <p:cNvSpPr/>
          <p:nvPr/>
        </p:nvSpPr>
        <p:spPr>
          <a:xfrm>
            <a:off x="6845050" y="2930313"/>
            <a:ext cx="76200" cy="783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24" name="Google Shape;5224;p213"/>
          <p:cNvPicPr preferRelativeResize="0"/>
          <p:nvPr/>
        </p:nvPicPr>
        <p:blipFill rotWithShape="1">
          <a:blip r:embed="rId3">
            <a:alphaModFix/>
          </a:blip>
          <a:srcRect b="0" l="0" r="0" t="0"/>
          <a:stretch/>
        </p:blipFill>
        <p:spPr>
          <a:xfrm>
            <a:off x="6773741" y="2863862"/>
            <a:ext cx="205583" cy="205588"/>
          </a:xfrm>
          <a:prstGeom prst="rect">
            <a:avLst/>
          </a:prstGeom>
          <a:noFill/>
          <a:ln>
            <a:noFill/>
          </a:ln>
        </p:spPr>
      </p:pic>
      <p:cxnSp>
        <p:nvCxnSpPr>
          <p:cNvPr id="5225" name="Google Shape;5225;p213"/>
          <p:cNvCxnSpPr/>
          <p:nvPr/>
        </p:nvCxnSpPr>
        <p:spPr>
          <a:xfrm>
            <a:off x="6692925" y="2925444"/>
            <a:ext cx="127500" cy="0"/>
          </a:xfrm>
          <a:prstGeom prst="straightConnector1">
            <a:avLst/>
          </a:prstGeom>
          <a:noFill/>
          <a:ln cap="flat" cmpd="sng" w="9525">
            <a:solidFill>
              <a:srgbClr val="FFFFFF"/>
            </a:solidFill>
            <a:prstDash val="solid"/>
            <a:round/>
            <a:headEnd len="sm" w="sm" type="none"/>
            <a:tailEnd len="sm" w="sm" type="none"/>
          </a:ln>
        </p:spPr>
      </p:cxnSp>
      <p:cxnSp>
        <p:nvCxnSpPr>
          <p:cNvPr id="5226" name="Google Shape;5226;p213"/>
          <p:cNvCxnSpPr/>
          <p:nvPr/>
        </p:nvCxnSpPr>
        <p:spPr>
          <a:xfrm>
            <a:off x="6738758" y="3008517"/>
            <a:ext cx="127500" cy="0"/>
          </a:xfrm>
          <a:prstGeom prst="straightConnector1">
            <a:avLst/>
          </a:prstGeom>
          <a:noFill/>
          <a:ln cap="flat" cmpd="sng" w="9525">
            <a:solidFill>
              <a:srgbClr val="FFFFFF"/>
            </a:solidFill>
            <a:prstDash val="solid"/>
            <a:round/>
            <a:headEnd len="sm" w="sm" type="none"/>
            <a:tailEnd len="sm" w="sm" type="none"/>
          </a:ln>
        </p:spPr>
      </p:cxnSp>
      <p:cxnSp>
        <p:nvCxnSpPr>
          <p:cNvPr id="5227" name="Google Shape;5227;p213"/>
          <p:cNvCxnSpPr/>
          <p:nvPr/>
        </p:nvCxnSpPr>
        <p:spPr>
          <a:xfrm>
            <a:off x="6767214" y="2966657"/>
            <a:ext cx="37800" cy="0"/>
          </a:xfrm>
          <a:prstGeom prst="straightConnector1">
            <a:avLst/>
          </a:prstGeom>
          <a:noFill/>
          <a:ln cap="flat" cmpd="sng" w="9525">
            <a:solidFill>
              <a:srgbClr val="FFFFFF"/>
            </a:solidFill>
            <a:prstDash val="solid"/>
            <a:round/>
            <a:headEnd len="sm" w="sm" type="none"/>
            <a:tailEnd len="sm" w="sm" type="none"/>
          </a:ln>
        </p:spPr>
      </p:cxnSp>
      <p:cxnSp>
        <p:nvCxnSpPr>
          <p:cNvPr id="5228" name="Google Shape;5228;p213"/>
          <p:cNvCxnSpPr/>
          <p:nvPr/>
        </p:nvCxnSpPr>
        <p:spPr>
          <a:xfrm>
            <a:off x="6729706" y="2966657"/>
            <a:ext cx="21900" cy="0"/>
          </a:xfrm>
          <a:prstGeom prst="straightConnector1">
            <a:avLst/>
          </a:prstGeom>
          <a:noFill/>
          <a:ln cap="flat" cmpd="sng" w="9525">
            <a:solidFill>
              <a:srgbClr val="FFFFFF"/>
            </a:solidFill>
            <a:prstDash val="solid"/>
            <a:round/>
            <a:headEnd len="sm" w="sm" type="none"/>
            <a:tailEnd len="sm" w="sm" type="none"/>
          </a:ln>
        </p:spPr>
      </p:cxnSp>
      <p:sp>
        <p:nvSpPr>
          <p:cNvPr id="5229" name="Google Shape;5229;p213"/>
          <p:cNvSpPr/>
          <p:nvPr/>
        </p:nvSpPr>
        <p:spPr>
          <a:xfrm>
            <a:off x="6881525" y="2789175"/>
            <a:ext cx="97800" cy="97800"/>
          </a:xfrm>
          <a:prstGeom prst="rect">
            <a:avLst/>
          </a:prstGeom>
          <a:solidFill>
            <a:srgbClr val="000000"/>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213"/>
          <p:cNvSpPr/>
          <p:nvPr/>
        </p:nvSpPr>
        <p:spPr>
          <a:xfrm>
            <a:off x="7014700" y="3046325"/>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213"/>
          <p:cNvSpPr/>
          <p:nvPr/>
        </p:nvSpPr>
        <p:spPr>
          <a:xfrm>
            <a:off x="7014700" y="291776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213"/>
          <p:cNvSpPr/>
          <p:nvPr/>
        </p:nvSpPr>
        <p:spPr>
          <a:xfrm>
            <a:off x="7014700" y="2789175"/>
            <a:ext cx="97800" cy="97800"/>
          </a:xfrm>
          <a:prstGeom prst="rect">
            <a:avLst/>
          </a:prstGeom>
          <a:solidFill>
            <a:srgbClr val="000000"/>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213"/>
          <p:cNvSpPr/>
          <p:nvPr/>
        </p:nvSpPr>
        <p:spPr>
          <a:xfrm>
            <a:off x="7147875" y="3046325"/>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213"/>
          <p:cNvSpPr/>
          <p:nvPr/>
        </p:nvSpPr>
        <p:spPr>
          <a:xfrm>
            <a:off x="7147875" y="2917763"/>
            <a:ext cx="97800" cy="97800"/>
          </a:xfrm>
          <a:prstGeom prst="rect">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213"/>
          <p:cNvSpPr/>
          <p:nvPr/>
        </p:nvSpPr>
        <p:spPr>
          <a:xfrm>
            <a:off x="7147875" y="2789175"/>
            <a:ext cx="97800" cy="97800"/>
          </a:xfrm>
          <a:prstGeom prst="rect">
            <a:avLst/>
          </a:prstGeom>
          <a:solidFill>
            <a:srgbClr val="000000"/>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213"/>
          <p:cNvSpPr/>
          <p:nvPr/>
        </p:nvSpPr>
        <p:spPr>
          <a:xfrm>
            <a:off x="7014700" y="2660575"/>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213"/>
          <p:cNvSpPr/>
          <p:nvPr/>
        </p:nvSpPr>
        <p:spPr>
          <a:xfrm>
            <a:off x="6881525" y="2660563"/>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213"/>
          <p:cNvSpPr txBox="1"/>
          <p:nvPr/>
        </p:nvSpPr>
        <p:spPr>
          <a:xfrm rot="-5400000">
            <a:off x="5648650" y="4060100"/>
            <a:ext cx="1244700" cy="419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Source Sans Pro"/>
                <a:ea typeface="Source Sans Pro"/>
                <a:cs typeface="Source Sans Pro"/>
                <a:sym typeface="Source Sans Pro"/>
              </a:rPr>
              <a:t>Pre-configured Environment</a:t>
            </a:r>
            <a:endParaRPr b="0" i="0" sz="1200" u="none" cap="none" strike="noStrike">
              <a:solidFill>
                <a:srgbClr val="000000"/>
              </a:solidFill>
              <a:latin typeface="Arial"/>
              <a:ea typeface="Arial"/>
              <a:cs typeface="Arial"/>
              <a:sym typeface="Arial"/>
            </a:endParaRPr>
          </a:p>
        </p:txBody>
      </p:sp>
      <p:sp>
        <p:nvSpPr>
          <p:cNvPr id="5239" name="Google Shape;5239;p213"/>
          <p:cNvSpPr txBox="1"/>
          <p:nvPr/>
        </p:nvSpPr>
        <p:spPr>
          <a:xfrm rot="-5400000">
            <a:off x="5629264" y="2792111"/>
            <a:ext cx="1127700" cy="419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Source Sans Pro"/>
                <a:ea typeface="Source Sans Pro"/>
                <a:cs typeface="Source Sans Pro"/>
                <a:sym typeface="Source Sans Pro"/>
              </a:rPr>
              <a:t>Customization</a:t>
            </a:r>
            <a:endParaRPr b="0" i="0" sz="1200" u="none" cap="none" strike="noStrike">
              <a:solidFill>
                <a:srgbClr val="000000"/>
              </a:solidFill>
              <a:latin typeface="Arial"/>
              <a:ea typeface="Arial"/>
              <a:cs typeface="Arial"/>
              <a:sym typeface="Arial"/>
            </a:endParaRPr>
          </a:p>
        </p:txBody>
      </p:sp>
      <p:sp>
        <p:nvSpPr>
          <p:cNvPr id="5240" name="Google Shape;5240;p213"/>
          <p:cNvSpPr/>
          <p:nvPr/>
        </p:nvSpPr>
        <p:spPr>
          <a:xfrm flipH="1" rot="10800000">
            <a:off x="6881537" y="1791947"/>
            <a:ext cx="349500" cy="489600"/>
          </a:xfrm>
          <a:prstGeom prst="foldedCorner">
            <a:avLst>
              <a:gd fmla="val 30722" name="adj"/>
            </a:avLst>
          </a:prstGeom>
          <a:solidFill>
            <a:srgbClr val="CCCCCC"/>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213"/>
          <p:cNvSpPr/>
          <p:nvPr/>
        </p:nvSpPr>
        <p:spPr>
          <a:xfrm>
            <a:off x="6932599" y="1872622"/>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213"/>
          <p:cNvSpPr/>
          <p:nvPr/>
        </p:nvSpPr>
        <p:spPr>
          <a:xfrm>
            <a:off x="6932599" y="2001209"/>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213"/>
          <p:cNvSpPr/>
          <p:nvPr/>
        </p:nvSpPr>
        <p:spPr>
          <a:xfrm>
            <a:off x="6932599" y="2129809"/>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213"/>
          <p:cNvSpPr/>
          <p:nvPr/>
        </p:nvSpPr>
        <p:spPr>
          <a:xfrm>
            <a:off x="7061049" y="2001222"/>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213"/>
          <p:cNvSpPr/>
          <p:nvPr/>
        </p:nvSpPr>
        <p:spPr>
          <a:xfrm>
            <a:off x="7061046" y="2129797"/>
            <a:ext cx="97800" cy="97800"/>
          </a:xfrm>
          <a:prstGeom prst="rect">
            <a:avLst/>
          </a:prstGeom>
          <a:solidFill>
            <a:srgbClr val="1EA3B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213"/>
          <p:cNvSpPr txBox="1"/>
          <p:nvPr/>
        </p:nvSpPr>
        <p:spPr>
          <a:xfrm>
            <a:off x="7246862" y="1832884"/>
            <a:ext cx="1251600" cy="189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EC541B"/>
                </a:solidFill>
                <a:latin typeface="Source Sans Pro"/>
                <a:ea typeface="Source Sans Pro"/>
                <a:cs typeface="Source Sans Pro"/>
                <a:sym typeface="Source Sans Pro"/>
              </a:rPr>
              <a:t>requirements.txt</a:t>
            </a:r>
            <a:endParaRPr b="0" i="0" sz="1200" u="none" cap="none" strike="noStrike">
              <a:solidFill>
                <a:srgbClr val="EC541B"/>
              </a:solidFill>
              <a:latin typeface="Arial"/>
              <a:ea typeface="Arial"/>
              <a:cs typeface="Arial"/>
              <a:sym typeface="Arial"/>
            </a:endParaRPr>
          </a:p>
        </p:txBody>
      </p:sp>
      <p:sp>
        <p:nvSpPr>
          <p:cNvPr id="5247" name="Google Shape;5247;p213"/>
          <p:cNvSpPr/>
          <p:nvPr/>
        </p:nvSpPr>
        <p:spPr>
          <a:xfrm>
            <a:off x="466316" y="4035336"/>
            <a:ext cx="4548000" cy="831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78D3"/>
              </a:solidFill>
              <a:latin typeface="Arial"/>
              <a:ea typeface="Arial"/>
              <a:cs typeface="Arial"/>
              <a:sym typeface="Arial"/>
            </a:endParaRPr>
          </a:p>
        </p:txBody>
      </p:sp>
      <p:sp>
        <p:nvSpPr>
          <p:cNvPr id="5248" name="Google Shape;5248;p213"/>
          <p:cNvSpPr txBox="1"/>
          <p:nvPr/>
        </p:nvSpPr>
        <p:spPr>
          <a:xfrm>
            <a:off x="503950" y="3830987"/>
            <a:ext cx="45000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78D3"/>
                </a:solidFill>
                <a:latin typeface="Source Sans Pro"/>
                <a:ea typeface="Source Sans Pro"/>
                <a:cs typeface="Source Sans Pro"/>
                <a:sym typeface="Source Sans Pro"/>
              </a:rPr>
              <a:t>  Built-In AutoML and Experiment Tracking . </a:t>
            </a:r>
            <a:endParaRPr b="0" i="0" sz="1400" u="none" cap="none" strike="noStrike">
              <a:solidFill>
                <a:srgbClr val="0078D3"/>
              </a:solidFill>
              <a:latin typeface="Source Sans Pro"/>
              <a:ea typeface="Source Sans Pro"/>
              <a:cs typeface="Source Sans Pro"/>
              <a:sym typeface="Source Sans Pro"/>
            </a:endParaRPr>
          </a:p>
        </p:txBody>
      </p:sp>
      <p:sp>
        <p:nvSpPr>
          <p:cNvPr id="5249" name="Google Shape;5249;p213"/>
          <p:cNvSpPr txBox="1"/>
          <p:nvPr/>
        </p:nvSpPr>
        <p:spPr>
          <a:xfrm>
            <a:off x="7246862" y="2098059"/>
            <a:ext cx="1251600" cy="189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EC541B"/>
                </a:solidFill>
                <a:latin typeface="Source Sans Pro"/>
                <a:ea typeface="Source Sans Pro"/>
                <a:cs typeface="Source Sans Pro"/>
                <a:sym typeface="Source Sans Pro"/>
              </a:rPr>
              <a:t>conda.yaml</a:t>
            </a:r>
            <a:endParaRPr b="0" i="0" sz="1200" u="none" cap="none" strike="noStrike">
              <a:solidFill>
                <a:srgbClr val="EC541B"/>
              </a:solidFill>
              <a:latin typeface="Arial"/>
              <a:ea typeface="Arial"/>
              <a:cs typeface="Arial"/>
              <a:sym typeface="Arial"/>
            </a:endParaRPr>
          </a:p>
        </p:txBody>
      </p:sp>
      <p:cxnSp>
        <p:nvCxnSpPr>
          <p:cNvPr id="5250" name="Google Shape;5250;p213"/>
          <p:cNvCxnSpPr>
            <a:stCxn id="5240" idx="0"/>
          </p:cNvCxnSpPr>
          <p:nvPr/>
        </p:nvCxnSpPr>
        <p:spPr>
          <a:xfrm>
            <a:off x="7056287" y="2281547"/>
            <a:ext cx="0" cy="358200"/>
          </a:xfrm>
          <a:prstGeom prst="straightConnector1">
            <a:avLst/>
          </a:prstGeom>
          <a:noFill/>
          <a:ln cap="flat" cmpd="sng" w="9525">
            <a:solidFill>
              <a:srgbClr val="FFFFFF"/>
            </a:solidFill>
            <a:prstDash val="dash"/>
            <a:round/>
            <a:headEnd len="sm" w="sm" type="none"/>
            <a:tailEnd len="med" w="med" type="triangle"/>
          </a:ln>
        </p:spPr>
      </p:cxnSp>
      <p:cxnSp>
        <p:nvCxnSpPr>
          <p:cNvPr id="5251" name="Google Shape;5251;p213"/>
          <p:cNvCxnSpPr/>
          <p:nvPr/>
        </p:nvCxnSpPr>
        <p:spPr>
          <a:xfrm rot="10800000">
            <a:off x="7068200" y="3362588"/>
            <a:ext cx="0" cy="435300"/>
          </a:xfrm>
          <a:prstGeom prst="straightConnector1">
            <a:avLst/>
          </a:prstGeom>
          <a:noFill/>
          <a:ln cap="flat" cmpd="sng" w="9525">
            <a:solidFill>
              <a:srgbClr val="FFFFFF"/>
            </a:solidFill>
            <a:prstDash val="dash"/>
            <a:round/>
            <a:headEnd len="sm" w="sm" type="none"/>
            <a:tailEnd len="med" w="med" type="triangle"/>
          </a:ln>
        </p:spPr>
      </p:cxnSp>
      <p:sp>
        <p:nvSpPr>
          <p:cNvPr id="5252" name="Google Shape;5252;p213"/>
          <p:cNvSpPr/>
          <p:nvPr/>
        </p:nvSpPr>
        <p:spPr>
          <a:xfrm>
            <a:off x="466316" y="1530224"/>
            <a:ext cx="4548000" cy="831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213"/>
          <p:cNvSpPr txBox="1"/>
          <p:nvPr/>
        </p:nvSpPr>
        <p:spPr>
          <a:xfrm>
            <a:off x="503950" y="1325874"/>
            <a:ext cx="45000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78D3"/>
                </a:solidFill>
                <a:latin typeface="Source Sans Pro"/>
                <a:ea typeface="Source Sans Pro"/>
                <a:cs typeface="Source Sans Pro"/>
                <a:sym typeface="Source Sans Pro"/>
              </a:rPr>
              <a:t>  Packages and optimizes most common ML Frameworks . </a:t>
            </a:r>
            <a:endParaRPr b="0" i="0" sz="1400" u="none" cap="none" strike="noStrike">
              <a:solidFill>
                <a:srgbClr val="0078D3"/>
              </a:solidFill>
              <a:latin typeface="Source Sans Pro"/>
              <a:ea typeface="Source Sans Pro"/>
              <a:cs typeface="Source Sans Pro"/>
              <a:sym typeface="Source Sans Pro"/>
            </a:endParaRPr>
          </a:p>
        </p:txBody>
      </p:sp>
      <p:sp>
        <p:nvSpPr>
          <p:cNvPr id="5254" name="Google Shape;5254;p213"/>
          <p:cNvSpPr/>
          <p:nvPr/>
        </p:nvSpPr>
        <p:spPr>
          <a:xfrm>
            <a:off x="582502" y="1736794"/>
            <a:ext cx="663300" cy="4974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213"/>
          <p:cNvSpPr/>
          <p:nvPr/>
        </p:nvSpPr>
        <p:spPr>
          <a:xfrm>
            <a:off x="1296952" y="1736794"/>
            <a:ext cx="663300" cy="4974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213"/>
          <p:cNvSpPr/>
          <p:nvPr/>
        </p:nvSpPr>
        <p:spPr>
          <a:xfrm>
            <a:off x="2011401" y="1736794"/>
            <a:ext cx="663300" cy="4974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213"/>
          <p:cNvSpPr/>
          <p:nvPr/>
        </p:nvSpPr>
        <p:spPr>
          <a:xfrm>
            <a:off x="2725851" y="1740446"/>
            <a:ext cx="663300" cy="4974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213"/>
          <p:cNvSpPr/>
          <p:nvPr/>
        </p:nvSpPr>
        <p:spPr>
          <a:xfrm>
            <a:off x="3440300" y="1740446"/>
            <a:ext cx="663300" cy="497400"/>
          </a:xfrm>
          <a:prstGeom prst="rect">
            <a:avLst/>
          </a:prstGeom>
          <a:solidFill>
            <a:srgbClr val="CC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213"/>
          <p:cNvSpPr/>
          <p:nvPr/>
        </p:nvSpPr>
        <p:spPr>
          <a:xfrm>
            <a:off x="4154749" y="1740446"/>
            <a:ext cx="663300" cy="497400"/>
          </a:xfrm>
          <a:prstGeom prst="rect">
            <a:avLst/>
          </a:prstGeom>
          <a:solidFill>
            <a:srgbClr val="D9D9D9"/>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a:t>
            </a:r>
            <a:endParaRPr b="0" i="0" sz="1400" u="none" cap="none" strike="noStrike">
              <a:solidFill>
                <a:srgbClr val="FFFFFF"/>
              </a:solidFill>
              <a:latin typeface="Arial"/>
              <a:ea typeface="Arial"/>
              <a:cs typeface="Arial"/>
              <a:sym typeface="Arial"/>
            </a:endParaRPr>
          </a:p>
        </p:txBody>
      </p:sp>
      <p:pic>
        <p:nvPicPr>
          <p:cNvPr id="5260" name="Google Shape;5260;p213"/>
          <p:cNvPicPr preferRelativeResize="0"/>
          <p:nvPr/>
        </p:nvPicPr>
        <p:blipFill rotWithShape="1">
          <a:blip r:embed="rId4">
            <a:alphaModFix/>
          </a:blip>
          <a:srcRect b="0" l="0" r="73272" t="0"/>
          <a:stretch/>
        </p:blipFill>
        <p:spPr>
          <a:xfrm>
            <a:off x="580450" y="1605375"/>
            <a:ext cx="589455" cy="740099"/>
          </a:xfrm>
          <a:prstGeom prst="rect">
            <a:avLst/>
          </a:prstGeom>
          <a:noFill/>
          <a:ln>
            <a:noFill/>
          </a:ln>
        </p:spPr>
      </p:pic>
      <p:pic>
        <p:nvPicPr>
          <p:cNvPr id="5261" name="Google Shape;5261;p213"/>
          <p:cNvPicPr preferRelativeResize="0"/>
          <p:nvPr/>
        </p:nvPicPr>
        <p:blipFill rotWithShape="1">
          <a:blip r:embed="rId5">
            <a:alphaModFix/>
          </a:blip>
          <a:srcRect b="0" l="0" r="0" t="0"/>
          <a:stretch/>
        </p:blipFill>
        <p:spPr>
          <a:xfrm>
            <a:off x="1410904" y="1767830"/>
            <a:ext cx="435413" cy="435413"/>
          </a:xfrm>
          <a:prstGeom prst="rect">
            <a:avLst/>
          </a:prstGeom>
          <a:noFill/>
          <a:ln>
            <a:noFill/>
          </a:ln>
        </p:spPr>
      </p:pic>
      <p:pic>
        <p:nvPicPr>
          <p:cNvPr id="5262" name="Google Shape;5262;p213"/>
          <p:cNvPicPr preferRelativeResize="0"/>
          <p:nvPr/>
        </p:nvPicPr>
        <p:blipFill rotWithShape="1">
          <a:blip r:embed="rId6">
            <a:alphaModFix/>
          </a:blip>
          <a:srcRect b="0" l="0" r="0" t="44198"/>
          <a:stretch/>
        </p:blipFill>
        <p:spPr>
          <a:xfrm>
            <a:off x="2018312" y="1919893"/>
            <a:ext cx="645572" cy="138612"/>
          </a:xfrm>
          <a:prstGeom prst="rect">
            <a:avLst/>
          </a:prstGeom>
          <a:noFill/>
          <a:ln>
            <a:noFill/>
          </a:ln>
        </p:spPr>
      </p:pic>
      <p:pic>
        <p:nvPicPr>
          <p:cNvPr id="5263" name="Google Shape;5263;p213"/>
          <p:cNvPicPr preferRelativeResize="0"/>
          <p:nvPr/>
        </p:nvPicPr>
        <p:blipFill rotWithShape="1">
          <a:blip r:embed="rId7">
            <a:alphaModFix/>
          </a:blip>
          <a:srcRect b="0" l="0" r="0" t="0"/>
          <a:stretch/>
        </p:blipFill>
        <p:spPr>
          <a:xfrm>
            <a:off x="3512814" y="1730045"/>
            <a:ext cx="518297" cy="518296"/>
          </a:xfrm>
          <a:prstGeom prst="rect">
            <a:avLst/>
          </a:prstGeom>
          <a:noFill/>
          <a:ln>
            <a:noFill/>
          </a:ln>
        </p:spPr>
      </p:pic>
      <p:pic>
        <p:nvPicPr>
          <p:cNvPr id="5264" name="Google Shape;5264;p213"/>
          <p:cNvPicPr preferRelativeResize="0"/>
          <p:nvPr/>
        </p:nvPicPr>
        <p:blipFill rotWithShape="1">
          <a:blip r:embed="rId8">
            <a:alphaModFix/>
          </a:blip>
          <a:srcRect b="0" l="0" r="0" t="0"/>
          <a:stretch/>
        </p:blipFill>
        <p:spPr>
          <a:xfrm>
            <a:off x="2890066" y="1821744"/>
            <a:ext cx="334901" cy="334901"/>
          </a:xfrm>
          <a:prstGeom prst="rect">
            <a:avLst/>
          </a:prstGeom>
          <a:noFill/>
          <a:ln>
            <a:noFill/>
          </a:ln>
        </p:spPr>
      </p:pic>
      <p:sp>
        <p:nvSpPr>
          <p:cNvPr id="5265" name="Google Shape;5265;p213"/>
          <p:cNvSpPr/>
          <p:nvPr/>
        </p:nvSpPr>
        <p:spPr>
          <a:xfrm>
            <a:off x="466316" y="2766961"/>
            <a:ext cx="4548000" cy="831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213"/>
          <p:cNvSpPr txBox="1"/>
          <p:nvPr/>
        </p:nvSpPr>
        <p:spPr>
          <a:xfrm>
            <a:off x="503950" y="2562612"/>
            <a:ext cx="45000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78D3"/>
                </a:solidFill>
                <a:latin typeface="Source Sans Pro"/>
                <a:ea typeface="Source Sans Pro"/>
                <a:cs typeface="Source Sans Pro"/>
                <a:sym typeface="Source Sans Pro"/>
              </a:rPr>
              <a:t>  Built-in Optimization for Distributed Deep Learning . </a:t>
            </a:r>
            <a:endParaRPr b="0" i="0" sz="1400" u="none" cap="none" strike="noStrike">
              <a:solidFill>
                <a:srgbClr val="0078D3"/>
              </a:solidFill>
              <a:latin typeface="Source Sans Pro"/>
              <a:ea typeface="Source Sans Pro"/>
              <a:cs typeface="Source Sans Pro"/>
              <a:sym typeface="Source Sans Pro"/>
            </a:endParaRPr>
          </a:p>
        </p:txBody>
      </p:sp>
      <p:pic>
        <p:nvPicPr>
          <p:cNvPr id="5267" name="Google Shape;5267;p213"/>
          <p:cNvPicPr preferRelativeResize="0"/>
          <p:nvPr/>
        </p:nvPicPr>
        <p:blipFill rotWithShape="1">
          <a:blip r:embed="rId9">
            <a:alphaModFix/>
          </a:blip>
          <a:srcRect b="0" l="0" r="0" t="0"/>
          <a:stretch/>
        </p:blipFill>
        <p:spPr>
          <a:xfrm>
            <a:off x="619425" y="2941512"/>
            <a:ext cx="589450" cy="589450"/>
          </a:xfrm>
          <a:prstGeom prst="rect">
            <a:avLst/>
          </a:prstGeom>
          <a:noFill/>
          <a:ln>
            <a:noFill/>
          </a:ln>
        </p:spPr>
      </p:pic>
      <p:sp>
        <p:nvSpPr>
          <p:cNvPr id="5268" name="Google Shape;5268;p213"/>
          <p:cNvSpPr txBox="1"/>
          <p:nvPr/>
        </p:nvSpPr>
        <p:spPr>
          <a:xfrm>
            <a:off x="1523778" y="2957001"/>
            <a:ext cx="3141600" cy="435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78D3"/>
                </a:solidFill>
                <a:latin typeface="Source Sans Pro"/>
                <a:ea typeface="Source Sans Pro"/>
                <a:cs typeface="Source Sans Pro"/>
                <a:sym typeface="Source Sans Pro"/>
              </a:rPr>
              <a:t>Distribute and Scale any Single-Machine </a:t>
            </a:r>
            <a:br>
              <a:rPr b="0" i="0" lang="en" sz="1200" u="none" cap="none" strike="noStrike">
                <a:solidFill>
                  <a:srgbClr val="0078D3"/>
                </a:solidFill>
                <a:latin typeface="Source Sans Pro"/>
                <a:ea typeface="Source Sans Pro"/>
                <a:cs typeface="Source Sans Pro"/>
                <a:sym typeface="Source Sans Pro"/>
              </a:rPr>
            </a:br>
            <a:r>
              <a:rPr b="0" i="0" lang="en" sz="1200" u="none" cap="none" strike="noStrike">
                <a:solidFill>
                  <a:srgbClr val="0078D3"/>
                </a:solidFill>
                <a:latin typeface="Source Sans Pro"/>
                <a:ea typeface="Source Sans Pro"/>
                <a:cs typeface="Source Sans Pro"/>
                <a:sym typeface="Source Sans Pro"/>
              </a:rPr>
              <a:t>ML Code to 1,000’s of machines.</a:t>
            </a:r>
            <a:endParaRPr b="0" i="0" sz="1200" u="none" cap="none" strike="noStrike">
              <a:solidFill>
                <a:srgbClr val="0078D3"/>
              </a:solidFill>
              <a:latin typeface="Source Sans Pro"/>
              <a:ea typeface="Source Sans Pro"/>
              <a:cs typeface="Source Sans Pro"/>
              <a:sym typeface="Source Sans Pro"/>
            </a:endParaRPr>
          </a:p>
        </p:txBody>
      </p:sp>
      <p:sp>
        <p:nvSpPr>
          <p:cNvPr id="5269" name="Google Shape;5269;p213"/>
          <p:cNvSpPr txBox="1"/>
          <p:nvPr/>
        </p:nvSpPr>
        <p:spPr>
          <a:xfrm>
            <a:off x="5642650" y="1300975"/>
            <a:ext cx="3423900" cy="34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78D3"/>
                </a:solidFill>
                <a:latin typeface="Source Sans Pro"/>
                <a:ea typeface="Source Sans Pro"/>
                <a:cs typeface="Source Sans Pro"/>
                <a:sym typeface="Source Sans Pro"/>
              </a:rPr>
              <a:t>  Customized Environments using Conda . </a:t>
            </a:r>
            <a:endParaRPr b="0" i="0" sz="1400" u="none" cap="none" strike="noStrike">
              <a:solidFill>
                <a:srgbClr val="0078D3"/>
              </a:solidFill>
              <a:latin typeface="Source Sans Pro"/>
              <a:ea typeface="Source Sans Pro"/>
              <a:cs typeface="Source Sans Pro"/>
              <a:sym typeface="Source Sans Pro"/>
            </a:endParaRPr>
          </a:p>
        </p:txBody>
      </p:sp>
      <p:pic>
        <p:nvPicPr>
          <p:cNvPr id="5270" name="Google Shape;5270;p213"/>
          <p:cNvPicPr preferRelativeResize="0"/>
          <p:nvPr/>
        </p:nvPicPr>
        <p:blipFill rotWithShape="1">
          <a:blip r:embed="rId10">
            <a:alphaModFix/>
          </a:blip>
          <a:srcRect b="0" l="0" r="81005" t="0"/>
          <a:stretch/>
        </p:blipFill>
        <p:spPr>
          <a:xfrm>
            <a:off x="7912850" y="3877387"/>
            <a:ext cx="349500" cy="381330"/>
          </a:xfrm>
          <a:prstGeom prst="rect">
            <a:avLst/>
          </a:prstGeom>
          <a:noFill/>
          <a:ln>
            <a:noFill/>
          </a:ln>
        </p:spPr>
      </p:pic>
      <p:sp>
        <p:nvSpPr>
          <p:cNvPr id="5271" name="Google Shape;5271;p213"/>
          <p:cNvSpPr txBox="1"/>
          <p:nvPr/>
        </p:nvSpPr>
        <p:spPr>
          <a:xfrm>
            <a:off x="7622750" y="4325575"/>
            <a:ext cx="929700" cy="307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Source Sans Pro"/>
                <a:ea typeface="Source Sans Pro"/>
                <a:cs typeface="Source Sans Pro"/>
                <a:sym typeface="Source Sans Pro"/>
              </a:rPr>
              <a:t>Conda-</a:t>
            </a:r>
            <a:endParaRPr b="0" i="0" sz="1200" u="none" cap="none" strike="noStrike">
              <a:solidFill>
                <a:srgbClr val="FFFFF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Source Sans Pro"/>
                <a:ea typeface="Source Sans Pro"/>
                <a:cs typeface="Source Sans Pro"/>
                <a:sym typeface="Source Sans Pro"/>
              </a:rPr>
              <a:t>Based</a:t>
            </a:r>
            <a:endParaRPr b="0" i="0" sz="1200" u="none" cap="none" strike="noStrike">
              <a:solidFill>
                <a:srgbClr val="000000"/>
              </a:solidFill>
              <a:latin typeface="Arial"/>
              <a:ea typeface="Arial"/>
              <a:cs typeface="Arial"/>
              <a:sym typeface="Arial"/>
            </a:endParaRPr>
          </a:p>
        </p:txBody>
      </p:sp>
      <p:sp>
        <p:nvSpPr>
          <p:cNvPr id="5272" name="Google Shape;5272;p213"/>
          <p:cNvSpPr txBox="1"/>
          <p:nvPr/>
        </p:nvSpPr>
        <p:spPr>
          <a:xfrm>
            <a:off x="2538875" y="4307000"/>
            <a:ext cx="2026200" cy="435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78D3"/>
                </a:solidFill>
                <a:latin typeface="Source Sans Pro"/>
                <a:ea typeface="Source Sans Pro"/>
                <a:cs typeface="Source Sans Pro"/>
                <a:sym typeface="Source Sans Pro"/>
              </a:rPr>
              <a:t>AutoML and Tracking / Visualizations with MLflow</a:t>
            </a:r>
            <a:endParaRPr b="0" i="0" sz="1200" u="none" cap="none" strike="noStrike">
              <a:solidFill>
                <a:srgbClr val="0078D3"/>
              </a:solidFill>
              <a:latin typeface="Source Sans Pro"/>
              <a:ea typeface="Source Sans Pro"/>
              <a:cs typeface="Source Sans Pro"/>
              <a:sym typeface="Source Sans Pro"/>
            </a:endParaRPr>
          </a:p>
        </p:txBody>
      </p:sp>
      <p:pic>
        <p:nvPicPr>
          <p:cNvPr id="5273" name="Google Shape;5273;p213"/>
          <p:cNvPicPr preferRelativeResize="0"/>
          <p:nvPr/>
        </p:nvPicPr>
        <p:blipFill rotWithShape="1">
          <a:blip r:embed="rId11">
            <a:alphaModFix/>
          </a:blip>
          <a:srcRect b="0" l="0" r="0" t="0"/>
          <a:stretch/>
        </p:blipFill>
        <p:spPr>
          <a:xfrm>
            <a:off x="582498" y="4238255"/>
            <a:ext cx="663301" cy="509476"/>
          </a:xfrm>
          <a:prstGeom prst="rect">
            <a:avLst/>
          </a:prstGeom>
          <a:noFill/>
          <a:ln>
            <a:noFill/>
          </a:ln>
        </p:spPr>
      </p:pic>
      <p:pic>
        <p:nvPicPr>
          <p:cNvPr descr="Image result for mlflow logo transparent background" id="5274" name="Google Shape;5274;p213"/>
          <p:cNvPicPr preferRelativeResize="0"/>
          <p:nvPr/>
        </p:nvPicPr>
        <p:blipFill rotWithShape="1">
          <a:blip r:embed="rId12">
            <a:alphaModFix/>
          </a:blip>
          <a:srcRect b="0" l="0" r="0" t="0"/>
          <a:stretch/>
        </p:blipFill>
        <p:spPr>
          <a:xfrm>
            <a:off x="1457787" y="4357201"/>
            <a:ext cx="869102" cy="334900"/>
          </a:xfrm>
          <a:prstGeom prst="rect">
            <a:avLst/>
          </a:prstGeom>
          <a:noFill/>
          <a:ln>
            <a:noFill/>
          </a:ln>
        </p:spPr>
      </p:pic>
      <p:sp>
        <p:nvSpPr>
          <p:cNvPr id="5275" name="Google Shape;5275;p213"/>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Databricks ML Runtime</a:t>
            </a:r>
            <a:endParaRPr sz="2800">
              <a:solidFill>
                <a:schemeClr val="dk2"/>
              </a:solidFill>
            </a:endParaRPr>
          </a:p>
          <a:p>
            <a:pPr indent="0" lvl="0" marL="0" marR="0" rtl="0" algn="l">
              <a:lnSpc>
                <a:spcPct val="90000"/>
              </a:lnSpc>
              <a:spcBef>
                <a:spcPts val="0"/>
              </a:spcBef>
              <a:spcAft>
                <a:spcPts val="0"/>
              </a:spcAft>
              <a:buClr>
                <a:schemeClr val="dk2"/>
              </a:buClr>
              <a:buSzPts val="2400"/>
              <a:buFont typeface="Quattrocento Sans"/>
              <a:buNone/>
            </a:pPr>
            <a:r>
              <a:rPr b="1" lang="en" sz="2000">
                <a:solidFill>
                  <a:schemeClr val="dk2"/>
                </a:solidFill>
              </a:rPr>
              <a:t>Reliable and secure distribution of open source ML frameworks</a:t>
            </a:r>
            <a:endParaRPr b="1" sz="20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9" name="Shape 5279"/>
        <p:cNvGrpSpPr/>
        <p:nvPr/>
      </p:nvGrpSpPr>
      <p:grpSpPr>
        <a:xfrm>
          <a:off x="0" y="0"/>
          <a:ext cx="0" cy="0"/>
          <a:chOff x="0" y="0"/>
          <a:chExt cx="0" cy="0"/>
        </a:xfrm>
      </p:grpSpPr>
      <p:sp>
        <p:nvSpPr>
          <p:cNvPr id="5280" name="Google Shape;5280;p214"/>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p>
            <a:pPr indent="0" lvl="0" marL="0" rtl="0" algn="l">
              <a:lnSpc>
                <a:spcPct val="90000"/>
              </a:lnSpc>
              <a:spcBef>
                <a:spcPts val="0"/>
              </a:spcBef>
              <a:spcAft>
                <a:spcPts val="0"/>
              </a:spcAft>
              <a:buSzPts val="3500"/>
              <a:buNone/>
            </a:pPr>
            <a:r>
              <a:rPr lang="en"/>
              <a:t>Better Together !</a:t>
            </a:r>
            <a:br>
              <a:rPr lang="en"/>
            </a:br>
            <a:br>
              <a:rPr lang="en"/>
            </a:br>
            <a:r>
              <a:rPr lang="en"/>
              <a:t>ML lifecycle management with MLflow and Azure ML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8" name="Shape 5288"/>
        <p:cNvGrpSpPr/>
        <p:nvPr/>
      </p:nvGrpSpPr>
      <p:grpSpPr>
        <a:xfrm>
          <a:off x="0" y="0"/>
          <a:ext cx="0" cy="0"/>
          <a:chOff x="0" y="0"/>
          <a:chExt cx="0" cy="0"/>
        </a:xfrm>
      </p:grpSpPr>
      <p:sp>
        <p:nvSpPr>
          <p:cNvPr id="5289" name="Google Shape;5289;p215"/>
          <p:cNvSpPr/>
          <p:nvPr/>
        </p:nvSpPr>
        <p:spPr>
          <a:xfrm>
            <a:off x="4410512" y="0"/>
            <a:ext cx="4733400" cy="51435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l">
              <a:lnSpc>
                <a:spcPct val="100000"/>
              </a:lnSpc>
              <a:spcBef>
                <a:spcPts val="0"/>
              </a:spcBef>
              <a:spcAft>
                <a:spcPts val="0"/>
              </a:spcAft>
              <a:buClr>
                <a:srgbClr val="FFFFFF"/>
              </a:buClr>
              <a:buSzPts val="20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5290" name="Google Shape;5290;p215"/>
          <p:cNvSpPr txBox="1"/>
          <p:nvPr/>
        </p:nvSpPr>
        <p:spPr>
          <a:xfrm>
            <a:off x="4850498" y="342900"/>
            <a:ext cx="4142400" cy="8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600"/>
              <a:buFont typeface="Arial"/>
              <a:buNone/>
            </a:pPr>
            <a:r>
              <a:rPr b="1" i="0" lang="en" sz="2700" u="none" cap="none" strike="noStrike">
                <a:solidFill>
                  <a:srgbClr val="FFFFFF"/>
                </a:solidFill>
                <a:latin typeface="Quattrocento Sans"/>
                <a:ea typeface="Quattrocento Sans"/>
                <a:cs typeface="Quattrocento Sans"/>
                <a:sym typeface="Quattrocento Sans"/>
              </a:rPr>
              <a:t>Azure Machine Learning Service</a:t>
            </a:r>
            <a:endParaRPr b="0" i="0" sz="1050" u="none" cap="none" strike="noStrike">
              <a:solidFill>
                <a:srgbClr val="000000"/>
              </a:solidFill>
              <a:latin typeface="Arial"/>
              <a:ea typeface="Arial"/>
              <a:cs typeface="Arial"/>
              <a:sym typeface="Arial"/>
            </a:endParaRPr>
          </a:p>
        </p:txBody>
      </p:sp>
      <p:sp>
        <p:nvSpPr>
          <p:cNvPr id="5291" name="Google Shape;5291;p215"/>
          <p:cNvSpPr txBox="1"/>
          <p:nvPr/>
        </p:nvSpPr>
        <p:spPr>
          <a:xfrm>
            <a:off x="441197" y="1479314"/>
            <a:ext cx="3494400" cy="230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78D4"/>
              </a:buClr>
              <a:buSzPts val="2000"/>
              <a:buFont typeface="Arial"/>
              <a:buNone/>
            </a:pPr>
            <a:r>
              <a:rPr b="0" i="0" lang="en" sz="1500" u="none" cap="none" strike="noStrike">
                <a:solidFill>
                  <a:srgbClr val="0078D4"/>
                </a:solidFill>
                <a:latin typeface="Quattrocento Sans"/>
                <a:ea typeface="Quattrocento Sans"/>
                <a:cs typeface="Quattrocento Sans"/>
                <a:sym typeface="Quattrocento Sans"/>
              </a:rPr>
              <a:t>Prepare and clean data at massive scale with the language of your choice on an optimized Apache Spark engine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78D4"/>
                </a:solidFill>
                <a:latin typeface="Quattrocento Sans"/>
                <a:ea typeface="Quattrocento Sans"/>
                <a:cs typeface="Quattrocento Sans"/>
                <a:sym typeface="Quattrocento Sans"/>
              </a:rPr>
              <a:t>Enable collaboration between data scientists and data engineers with an interactive workspace</a:t>
            </a:r>
            <a:endParaRPr b="0"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78D4"/>
              </a:buClr>
              <a:buSzPts val="2000"/>
              <a:buFont typeface="Arial"/>
              <a:buNone/>
            </a:pPr>
            <a:r>
              <a:rPr b="0" i="0" lang="en" sz="1500" u="none" cap="none" strike="noStrike">
                <a:solidFill>
                  <a:srgbClr val="0078D4"/>
                </a:solidFill>
                <a:latin typeface="Quattrocento Sans"/>
                <a:ea typeface="Quattrocento Sans"/>
                <a:cs typeface="Quattrocento Sans"/>
                <a:sym typeface="Quattrocento Sans"/>
              </a:rPr>
              <a:t>Access pre-configured machine learning optimized Spark clusters</a:t>
            </a:r>
            <a:endParaRPr b="0" i="0" sz="1050" u="none" cap="none" strike="noStrike">
              <a:solidFill>
                <a:srgbClr val="000000"/>
              </a:solidFill>
              <a:latin typeface="Arial"/>
              <a:ea typeface="Arial"/>
              <a:cs typeface="Arial"/>
              <a:sym typeface="Arial"/>
            </a:endParaRPr>
          </a:p>
        </p:txBody>
      </p:sp>
      <p:sp>
        <p:nvSpPr>
          <p:cNvPr id="5292" name="Google Shape;5292;p215"/>
          <p:cNvSpPr txBox="1"/>
          <p:nvPr/>
        </p:nvSpPr>
        <p:spPr>
          <a:xfrm>
            <a:off x="4838664" y="1476017"/>
            <a:ext cx="4003200" cy="3000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2000"/>
              <a:buFont typeface="Arial"/>
              <a:buNone/>
            </a:pPr>
            <a:r>
              <a:rPr b="0" i="0" lang="en" sz="1500" u="none" cap="none" strike="noStrike">
                <a:solidFill>
                  <a:srgbClr val="FFFFFF"/>
                </a:solidFill>
                <a:latin typeface="Quattrocento Sans"/>
                <a:ea typeface="Quattrocento Sans"/>
                <a:cs typeface="Quattrocento Sans"/>
                <a:sym typeface="Quattrocento Sans"/>
              </a:rPr>
              <a:t>Increase data scientist productivity with automated machine learning</a:t>
            </a:r>
            <a:endParaRPr b="0" i="0" sz="1500" u="none" cap="none" strike="noStrike">
              <a:solidFill>
                <a:srgbClr val="FFFF00"/>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2000"/>
              <a:buFont typeface="Arial"/>
              <a:buNone/>
            </a:pPr>
            <a:r>
              <a:rPr b="0" i="0" lang="en" sz="1500" u="none" cap="none" strike="noStrike">
                <a:solidFill>
                  <a:srgbClr val="FFFFFF"/>
                </a:solidFill>
                <a:latin typeface="Quattrocento Sans"/>
                <a:ea typeface="Quattrocento Sans"/>
                <a:cs typeface="Quattrocento Sans"/>
                <a:sym typeface="Quattrocento Sans"/>
              </a:rPr>
              <a:t>Native Azure Databricks and MLFlow integration to enable</a:t>
            </a:r>
            <a:endParaRPr b="0" i="0" sz="1050" u="none" cap="none" strike="noStrike">
              <a:solidFill>
                <a:srgbClr val="000000"/>
              </a:solidFill>
              <a:latin typeface="Arial"/>
              <a:ea typeface="Arial"/>
              <a:cs typeface="Arial"/>
              <a:sym typeface="Arial"/>
            </a:endParaRPr>
          </a:p>
          <a:p>
            <a:pPr indent="-257175" lvl="0" marL="257175" marR="0" rtl="0" algn="l">
              <a:lnSpc>
                <a:spcPct val="100000"/>
              </a:lnSpc>
              <a:spcBef>
                <a:spcPts val="0"/>
              </a:spcBef>
              <a:spcAft>
                <a:spcPts val="0"/>
              </a:spcAft>
              <a:buClr>
                <a:srgbClr val="FFFFFF"/>
              </a:buClr>
              <a:buSzPts val="2000"/>
              <a:buFont typeface="Arial"/>
              <a:buChar char="•"/>
            </a:pPr>
            <a:r>
              <a:rPr b="0" i="0" lang="en" sz="1500" u="none" cap="none" strike="noStrike">
                <a:solidFill>
                  <a:srgbClr val="FFFFFF"/>
                </a:solidFill>
                <a:latin typeface="Quattrocento Sans"/>
                <a:ea typeface="Quattrocento Sans"/>
                <a:cs typeface="Quattrocento Sans"/>
                <a:sym typeface="Quattrocento Sans"/>
              </a:rPr>
              <a:t>A central model registry for the entire organization</a:t>
            </a:r>
            <a:endParaRPr b="0" i="0" sz="1050" u="none" cap="none" strike="noStrike">
              <a:solidFill>
                <a:srgbClr val="000000"/>
              </a:solidFill>
              <a:latin typeface="Arial"/>
              <a:ea typeface="Arial"/>
              <a:cs typeface="Arial"/>
              <a:sym typeface="Arial"/>
            </a:endParaRPr>
          </a:p>
          <a:p>
            <a:pPr indent="-257175" lvl="0" marL="257175" marR="0" rtl="0" algn="l">
              <a:lnSpc>
                <a:spcPct val="100000"/>
              </a:lnSpc>
              <a:spcBef>
                <a:spcPts val="0"/>
              </a:spcBef>
              <a:spcAft>
                <a:spcPts val="0"/>
              </a:spcAft>
              <a:buClr>
                <a:srgbClr val="FFFFFF"/>
              </a:buClr>
              <a:buSzPts val="2000"/>
              <a:buFont typeface="Arial"/>
              <a:buChar char="•"/>
            </a:pPr>
            <a:r>
              <a:rPr b="0" i="0" lang="en" sz="1500" u="none" cap="none" strike="noStrike">
                <a:solidFill>
                  <a:srgbClr val="FFFFFF"/>
                </a:solidFill>
                <a:latin typeface="Quattrocento Sans"/>
                <a:ea typeface="Quattrocento Sans"/>
                <a:cs typeface="Quattrocento Sans"/>
                <a:sym typeface="Quattrocento Sans"/>
              </a:rPr>
              <a:t>Robust MLOps with Azure DevOps integration</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FFFFFF"/>
              </a:buClr>
              <a:buSzPts val="2000"/>
              <a:buFont typeface="Arial"/>
              <a:buNone/>
            </a:pPr>
            <a:r>
              <a:rPr b="0" i="0" lang="en" sz="1500" u="none" cap="none" strike="noStrike">
                <a:solidFill>
                  <a:srgbClr val="FFFFFF"/>
                </a:solidFill>
                <a:latin typeface="Quattrocento Sans"/>
                <a:ea typeface="Quattrocento Sans"/>
                <a:cs typeface="Quattrocento Sans"/>
                <a:sym typeface="Quattrocento Sans"/>
              </a:rPr>
              <a:t>Deploy and manage your models using containers to run them anywhere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grpSp>
        <p:nvGrpSpPr>
          <p:cNvPr id="5293" name="Google Shape;5293;p215"/>
          <p:cNvGrpSpPr/>
          <p:nvPr/>
        </p:nvGrpSpPr>
        <p:grpSpPr>
          <a:xfrm>
            <a:off x="4198519" y="2187354"/>
            <a:ext cx="423900" cy="423900"/>
            <a:chOff x="5664926" y="3703417"/>
            <a:chExt cx="565200" cy="565200"/>
          </a:xfrm>
        </p:grpSpPr>
        <p:sp>
          <p:nvSpPr>
            <p:cNvPr id="5294" name="Google Shape;5294;p215"/>
            <p:cNvSpPr/>
            <p:nvPr/>
          </p:nvSpPr>
          <p:spPr>
            <a:xfrm>
              <a:off x="5664926" y="3703417"/>
              <a:ext cx="565200" cy="565200"/>
            </a:xfrm>
            <a:prstGeom prst="ellipse">
              <a:avLst/>
            </a:prstGeom>
            <a:solidFill>
              <a:schemeClr val="l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FFFFFF"/>
                </a:buClr>
                <a:buSzPts val="24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5295" name="Google Shape;5295;p215"/>
            <p:cNvSpPr/>
            <p:nvPr/>
          </p:nvSpPr>
          <p:spPr>
            <a:xfrm>
              <a:off x="5819751" y="3859854"/>
              <a:ext cx="252300" cy="252300"/>
            </a:xfrm>
            <a:prstGeom prst="plus">
              <a:avLst>
                <a:gd fmla="val 42355" name="adj"/>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rgbClr val="FFFFFF"/>
                </a:buClr>
                <a:buSzPts val="24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5296" name="Google Shape;5296;p215"/>
          <p:cNvSpPr txBox="1"/>
          <p:nvPr/>
        </p:nvSpPr>
        <p:spPr>
          <a:xfrm>
            <a:off x="441197" y="1479314"/>
            <a:ext cx="3494400" cy="230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78D4"/>
              </a:buClr>
              <a:buSzPts val="2000"/>
              <a:buFont typeface="Arial"/>
              <a:buNone/>
            </a:pPr>
            <a:r>
              <a:rPr b="0" i="0" lang="en" sz="1500" u="none" cap="none" strike="noStrike">
                <a:solidFill>
                  <a:srgbClr val="0078D4"/>
                </a:solidFill>
                <a:latin typeface="Quattrocento Sans"/>
                <a:ea typeface="Quattrocento Sans"/>
                <a:cs typeface="Quattrocento Sans"/>
                <a:sym typeface="Quattrocento Sans"/>
              </a:rPr>
              <a:t>Prepare and clean data at massive scale with the language of your choice on an optimized Apache Spark engine</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0078D4"/>
                </a:solidFill>
                <a:latin typeface="Quattrocento Sans"/>
                <a:ea typeface="Quattrocento Sans"/>
                <a:cs typeface="Quattrocento Sans"/>
                <a:sym typeface="Quattrocento Sans"/>
              </a:rPr>
              <a:t>Enable collaboration between data scientists and data engineers with an interactive workspace, </a:t>
            </a:r>
            <a:r>
              <a:rPr b="1" i="0" lang="en" sz="1500" u="none" cap="none" strike="noStrike">
                <a:solidFill>
                  <a:srgbClr val="0078D4"/>
                </a:solidFill>
                <a:latin typeface="Quattrocento Sans"/>
                <a:ea typeface="Quattrocento Sans"/>
                <a:cs typeface="Quattrocento Sans"/>
                <a:sym typeface="Quattrocento Sans"/>
              </a:rPr>
              <a:t>where they can build and train machine learning models</a:t>
            </a:r>
            <a:endParaRPr b="1" i="0" sz="15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505050"/>
              </a:buClr>
              <a:buSzPts val="2000"/>
              <a:buFont typeface="Arial"/>
              <a:buNone/>
            </a:pPr>
            <a:r>
              <a:t/>
            </a:r>
            <a:endParaRPr b="0" i="0" sz="1500" u="none" cap="none" strike="noStrike">
              <a:solidFill>
                <a:srgbClr val="0078D4"/>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78D4"/>
              </a:buClr>
              <a:buSzPts val="2000"/>
              <a:buFont typeface="Arial"/>
              <a:buNone/>
            </a:pPr>
            <a:r>
              <a:rPr b="0" i="0" lang="en" sz="1500" u="none" cap="none" strike="noStrike">
                <a:solidFill>
                  <a:srgbClr val="0078D4"/>
                </a:solidFill>
                <a:latin typeface="Quattrocento Sans"/>
                <a:ea typeface="Quattrocento Sans"/>
                <a:cs typeface="Quattrocento Sans"/>
                <a:sym typeface="Quattrocento Sans"/>
              </a:rPr>
              <a:t>Access pre-configured machine learning optimized Spark clusters</a:t>
            </a:r>
            <a:endParaRPr b="0" i="0" sz="1050" u="none" cap="none" strike="noStrike">
              <a:solidFill>
                <a:srgbClr val="000000"/>
              </a:solidFill>
              <a:latin typeface="Arial"/>
              <a:ea typeface="Arial"/>
              <a:cs typeface="Arial"/>
              <a:sym typeface="Arial"/>
            </a:endParaRPr>
          </a:p>
        </p:txBody>
      </p:sp>
      <p:sp>
        <p:nvSpPr>
          <p:cNvPr id="5297" name="Google Shape;5297;p215"/>
          <p:cNvSpPr txBox="1"/>
          <p:nvPr/>
        </p:nvSpPr>
        <p:spPr>
          <a:xfrm>
            <a:off x="441198" y="342900"/>
            <a:ext cx="4142400" cy="831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3600"/>
              <a:buFont typeface="Arial"/>
              <a:buNone/>
            </a:pPr>
            <a:r>
              <a:rPr b="1" lang="en" sz="2700">
                <a:solidFill>
                  <a:schemeClr val="dk2"/>
                </a:solidFill>
                <a:latin typeface="Quattrocento Sans"/>
                <a:ea typeface="Quattrocento Sans"/>
                <a:cs typeface="Quattrocento Sans"/>
                <a:sym typeface="Quattrocento Sans"/>
              </a:rPr>
              <a:t>Azure Databricks</a:t>
            </a:r>
            <a:endParaRPr b="0" i="0" sz="1050" u="none" cap="none" strike="noStrike">
              <a:solidFill>
                <a:schemeClr val="dk2"/>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02" name="Shape 5302"/>
        <p:cNvGrpSpPr/>
        <p:nvPr/>
      </p:nvGrpSpPr>
      <p:grpSpPr>
        <a:xfrm>
          <a:off x="0" y="0"/>
          <a:ext cx="0" cy="0"/>
          <a:chOff x="0" y="0"/>
          <a:chExt cx="0" cy="0"/>
        </a:xfrm>
      </p:grpSpPr>
      <p:sp>
        <p:nvSpPr>
          <p:cNvPr id="5303" name="Google Shape;5303;p216"/>
          <p:cNvSpPr/>
          <p:nvPr/>
        </p:nvSpPr>
        <p:spPr>
          <a:xfrm>
            <a:off x="4717521" y="1484272"/>
            <a:ext cx="1792500" cy="2049600"/>
          </a:xfrm>
          <a:prstGeom prst="roundRect">
            <a:avLst>
              <a:gd fmla="val 9844" name="adj"/>
            </a:avLst>
          </a:prstGeom>
          <a:noFill/>
          <a:ln cap="flat" cmpd="sng" w="12700">
            <a:solidFill>
              <a:srgbClr val="0993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304" name="Google Shape;5304;p216"/>
          <p:cNvSpPr/>
          <p:nvPr/>
        </p:nvSpPr>
        <p:spPr>
          <a:xfrm>
            <a:off x="2487935" y="1484273"/>
            <a:ext cx="1792500" cy="2049600"/>
          </a:xfrm>
          <a:prstGeom prst="roundRect">
            <a:avLst>
              <a:gd fmla="val 9844" name="adj"/>
            </a:avLst>
          </a:prstGeom>
          <a:noFill/>
          <a:ln cap="flat" cmpd="sng" w="12700">
            <a:solidFill>
              <a:srgbClr val="0993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305" name="Google Shape;5305;p216"/>
          <p:cNvSpPr txBox="1"/>
          <p:nvPr/>
        </p:nvSpPr>
        <p:spPr>
          <a:xfrm>
            <a:off x="76200" y="-5759475"/>
            <a:ext cx="6892800" cy="13680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lt1"/>
              </a:buClr>
              <a:buSzPts val="2400"/>
              <a:buFont typeface="Source Sans Pro"/>
              <a:buNone/>
            </a:pPr>
            <a:r>
              <a:rPr b="1" i="0" lang="en" sz="2400" u="none" cap="none" strike="noStrike">
                <a:solidFill>
                  <a:schemeClr val="lt1"/>
                </a:solidFill>
                <a:latin typeface="Source Sans Pro"/>
                <a:ea typeface="Source Sans Pro"/>
                <a:cs typeface="Source Sans Pro"/>
                <a:sym typeface="Source Sans Pro"/>
              </a:rPr>
              <a:t>Standard packaging format for reproducible ML runs</a:t>
            </a:r>
            <a:endParaRPr b="1" i="0" sz="2400" u="none" cap="none" strike="noStrike">
              <a:solidFill>
                <a:schemeClr val="lt1"/>
              </a:solidFill>
              <a:latin typeface="Source Sans Pro"/>
              <a:ea typeface="Source Sans Pro"/>
              <a:cs typeface="Source Sans Pro"/>
              <a:sym typeface="Source Sans Pro"/>
            </a:endParaRPr>
          </a:p>
          <a:p>
            <a:pPr indent="-185737" lvl="1" marL="401637" marR="0" rtl="0" algn="l">
              <a:spcBef>
                <a:spcPts val="400"/>
              </a:spcBef>
              <a:spcAft>
                <a:spcPts val="0"/>
              </a:spcAft>
              <a:buClr>
                <a:schemeClr val="lt1"/>
              </a:buClr>
              <a:buSzPts val="1800"/>
              <a:buFont typeface="Source Sans Pro"/>
              <a:buChar char="•"/>
            </a:pPr>
            <a:r>
              <a:rPr b="0" i="0" lang="en" sz="2000" u="none" cap="none" strike="noStrike">
                <a:solidFill>
                  <a:schemeClr val="lt1"/>
                </a:solidFill>
                <a:latin typeface="Source Sans Pro"/>
                <a:ea typeface="Source Sans Pro"/>
                <a:cs typeface="Source Sans Pro"/>
                <a:sym typeface="Source Sans Pro"/>
              </a:rPr>
              <a:t>Folder of code + data files with a “MLproject” description file</a:t>
            </a:r>
            <a:endParaRPr b="0" i="0" sz="1800" u="none" cap="none" strike="noStrike">
              <a:solidFill>
                <a:schemeClr val="dk1"/>
              </a:solidFill>
              <a:latin typeface="Calibri"/>
              <a:ea typeface="Calibri"/>
              <a:cs typeface="Calibri"/>
              <a:sym typeface="Calibri"/>
            </a:endParaRPr>
          </a:p>
        </p:txBody>
      </p:sp>
      <p:grpSp>
        <p:nvGrpSpPr>
          <p:cNvPr id="5306" name="Google Shape;5306;p216"/>
          <p:cNvGrpSpPr/>
          <p:nvPr/>
        </p:nvGrpSpPr>
        <p:grpSpPr>
          <a:xfrm>
            <a:off x="274410" y="1489671"/>
            <a:ext cx="1792355" cy="2049532"/>
            <a:chOff x="528488" y="1505029"/>
            <a:chExt cx="2318700" cy="2651400"/>
          </a:xfrm>
        </p:grpSpPr>
        <p:sp>
          <p:nvSpPr>
            <p:cNvPr id="5307" name="Google Shape;5307;p216"/>
            <p:cNvSpPr/>
            <p:nvPr/>
          </p:nvSpPr>
          <p:spPr>
            <a:xfrm>
              <a:off x="528488" y="1505029"/>
              <a:ext cx="2318700" cy="2651400"/>
            </a:xfrm>
            <a:prstGeom prst="roundRect">
              <a:avLst>
                <a:gd fmla="val 9844" name="adj"/>
              </a:avLst>
            </a:prstGeom>
            <a:noFill/>
            <a:ln cap="flat" cmpd="sng" w="12700">
              <a:solidFill>
                <a:srgbClr val="0993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308" name="Google Shape;5308;p216"/>
            <p:cNvSpPr txBox="1"/>
            <p:nvPr/>
          </p:nvSpPr>
          <p:spPr>
            <a:xfrm>
              <a:off x="940639" y="2129367"/>
              <a:ext cx="1494300" cy="523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000" u="none" cap="none" strike="noStrike">
                  <a:solidFill>
                    <a:srgbClr val="0994DE"/>
                  </a:solidFill>
                  <a:latin typeface="Source Sans Pro"/>
                  <a:ea typeface="Source Sans Pro"/>
                  <a:cs typeface="Source Sans Pro"/>
                  <a:sym typeface="Source Sans Pro"/>
                </a:rPr>
                <a:t>Tracking</a:t>
              </a:r>
              <a:endParaRPr sz="2000"/>
            </a:p>
          </p:txBody>
        </p:sp>
        <p:sp>
          <p:nvSpPr>
            <p:cNvPr id="5309" name="Google Shape;5309;p216"/>
            <p:cNvSpPr txBox="1"/>
            <p:nvPr/>
          </p:nvSpPr>
          <p:spPr>
            <a:xfrm>
              <a:off x="645686" y="2882393"/>
              <a:ext cx="20841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u="none" cap="none" strike="noStrike">
                  <a:solidFill>
                    <a:schemeClr val="dk2"/>
                  </a:solidFill>
                  <a:latin typeface="Source Sans Pro"/>
                  <a:ea typeface="Source Sans Pro"/>
                  <a:cs typeface="Source Sans Pro"/>
                  <a:sym typeface="Source Sans Pro"/>
                </a:rPr>
                <a:t>Record and query</a:t>
              </a:r>
              <a:br>
                <a:rPr b="0" i="0" lang="en" u="none" cap="none" strike="noStrike">
                  <a:solidFill>
                    <a:schemeClr val="dk2"/>
                  </a:solidFill>
                  <a:latin typeface="Source Sans Pro"/>
                  <a:ea typeface="Source Sans Pro"/>
                  <a:cs typeface="Source Sans Pro"/>
                  <a:sym typeface="Source Sans Pro"/>
                </a:rPr>
              </a:br>
              <a:r>
                <a:rPr b="0" i="0" lang="en" u="none" cap="none" strike="noStrike">
                  <a:solidFill>
                    <a:schemeClr val="dk2"/>
                  </a:solidFill>
                  <a:latin typeface="Source Sans Pro"/>
                  <a:ea typeface="Source Sans Pro"/>
                  <a:cs typeface="Source Sans Pro"/>
                  <a:sym typeface="Source Sans Pro"/>
                </a:rPr>
                <a:t>experiments: code,</a:t>
              </a:r>
              <a:br>
                <a:rPr b="0" i="0" lang="en" u="none" cap="none" strike="noStrike">
                  <a:solidFill>
                    <a:schemeClr val="dk2"/>
                  </a:solidFill>
                  <a:latin typeface="Source Sans Pro"/>
                  <a:ea typeface="Source Sans Pro"/>
                  <a:cs typeface="Source Sans Pro"/>
                  <a:sym typeface="Source Sans Pro"/>
                </a:rPr>
              </a:br>
              <a:r>
                <a:rPr b="0" i="0" lang="en" u="none" cap="none" strike="noStrike">
                  <a:solidFill>
                    <a:schemeClr val="dk2"/>
                  </a:solidFill>
                  <a:latin typeface="Source Sans Pro"/>
                  <a:ea typeface="Source Sans Pro"/>
                  <a:cs typeface="Source Sans Pro"/>
                  <a:sym typeface="Source Sans Pro"/>
                </a:rPr>
                <a:t>data, config, results</a:t>
              </a:r>
              <a:endParaRPr>
                <a:solidFill>
                  <a:schemeClr val="dk2"/>
                </a:solidFill>
              </a:endParaRPr>
            </a:p>
          </p:txBody>
        </p:sp>
      </p:grpSp>
      <p:sp>
        <p:nvSpPr>
          <p:cNvPr id="5310" name="Google Shape;5310;p216"/>
          <p:cNvSpPr txBox="1"/>
          <p:nvPr/>
        </p:nvSpPr>
        <p:spPr>
          <a:xfrm>
            <a:off x="2838125" y="1972285"/>
            <a:ext cx="1092000" cy="40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000" u="none" cap="none" strike="noStrike">
                <a:solidFill>
                  <a:srgbClr val="0994DE"/>
                </a:solidFill>
                <a:latin typeface="Source Sans Pro"/>
                <a:ea typeface="Source Sans Pro"/>
                <a:cs typeface="Source Sans Pro"/>
                <a:sym typeface="Source Sans Pro"/>
              </a:rPr>
              <a:t>Projects</a:t>
            </a:r>
            <a:endParaRPr sz="2000"/>
          </a:p>
        </p:txBody>
      </p:sp>
      <p:sp>
        <p:nvSpPr>
          <p:cNvPr id="5311" name="Google Shape;5311;p216"/>
          <p:cNvSpPr txBox="1"/>
          <p:nvPr/>
        </p:nvSpPr>
        <p:spPr>
          <a:xfrm>
            <a:off x="2573174" y="2554374"/>
            <a:ext cx="1717800" cy="713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u="none" cap="none" strike="noStrike">
                <a:solidFill>
                  <a:schemeClr val="dk2"/>
                </a:solidFill>
                <a:latin typeface="Source Sans Pro"/>
                <a:ea typeface="Source Sans Pro"/>
                <a:cs typeface="Source Sans Pro"/>
                <a:sym typeface="Source Sans Pro"/>
              </a:rPr>
              <a:t>Packaging format</a:t>
            </a:r>
            <a:br>
              <a:rPr b="0" i="0" lang="en" u="none" cap="none" strike="noStrike">
                <a:solidFill>
                  <a:schemeClr val="dk2"/>
                </a:solidFill>
                <a:latin typeface="Source Sans Pro"/>
                <a:ea typeface="Source Sans Pro"/>
                <a:cs typeface="Source Sans Pro"/>
                <a:sym typeface="Source Sans Pro"/>
              </a:rPr>
            </a:br>
            <a:r>
              <a:rPr b="0" i="0" lang="en" u="none" cap="none" strike="noStrike">
                <a:solidFill>
                  <a:schemeClr val="dk2"/>
                </a:solidFill>
                <a:latin typeface="Source Sans Pro"/>
                <a:ea typeface="Source Sans Pro"/>
                <a:cs typeface="Source Sans Pro"/>
                <a:sym typeface="Source Sans Pro"/>
              </a:rPr>
              <a:t>for reproducible runs</a:t>
            </a:r>
            <a:r>
              <a:rPr lang="en">
                <a:solidFill>
                  <a:schemeClr val="dk2"/>
                </a:solidFill>
                <a:latin typeface="Source Sans Pro"/>
                <a:ea typeface="Source Sans Pro"/>
                <a:cs typeface="Source Sans Pro"/>
                <a:sym typeface="Source Sans Pro"/>
              </a:rPr>
              <a:t> </a:t>
            </a:r>
            <a:r>
              <a:rPr b="0" i="0" lang="en" u="none" cap="none" strike="noStrike">
                <a:solidFill>
                  <a:schemeClr val="dk2"/>
                </a:solidFill>
                <a:latin typeface="Source Sans Pro"/>
                <a:ea typeface="Source Sans Pro"/>
                <a:cs typeface="Source Sans Pro"/>
                <a:sym typeface="Source Sans Pro"/>
              </a:rPr>
              <a:t>on any platform</a:t>
            </a:r>
            <a:endParaRPr>
              <a:solidFill>
                <a:schemeClr val="dk2"/>
              </a:solidFill>
            </a:endParaRPr>
          </a:p>
        </p:txBody>
      </p:sp>
      <p:sp>
        <p:nvSpPr>
          <p:cNvPr id="5312" name="Google Shape;5312;p216"/>
          <p:cNvSpPr txBox="1"/>
          <p:nvPr/>
        </p:nvSpPr>
        <p:spPr>
          <a:xfrm>
            <a:off x="5127190" y="1972285"/>
            <a:ext cx="973200" cy="40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000" u="none" cap="none" strike="noStrike">
                <a:solidFill>
                  <a:srgbClr val="0994DE"/>
                </a:solidFill>
                <a:latin typeface="Source Sans Pro"/>
                <a:ea typeface="Source Sans Pro"/>
                <a:cs typeface="Source Sans Pro"/>
                <a:sym typeface="Source Sans Pro"/>
              </a:rPr>
              <a:t>Models</a:t>
            </a:r>
            <a:endParaRPr sz="2000"/>
          </a:p>
        </p:txBody>
      </p:sp>
      <p:sp>
        <p:nvSpPr>
          <p:cNvPr id="5313" name="Google Shape;5313;p216"/>
          <p:cNvSpPr txBox="1"/>
          <p:nvPr/>
        </p:nvSpPr>
        <p:spPr>
          <a:xfrm>
            <a:off x="4754674" y="2554375"/>
            <a:ext cx="1717800" cy="713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u="none" cap="none" strike="noStrike">
                <a:solidFill>
                  <a:schemeClr val="dk2"/>
                </a:solidFill>
                <a:latin typeface="Source Sans Pro"/>
                <a:ea typeface="Source Sans Pro"/>
                <a:cs typeface="Source Sans Pro"/>
                <a:sym typeface="Source Sans Pro"/>
              </a:rPr>
              <a:t>General model format that supports diverse</a:t>
            </a:r>
            <a:br>
              <a:rPr b="0" i="0" lang="en" u="none" cap="none" strike="noStrike">
                <a:solidFill>
                  <a:schemeClr val="dk2"/>
                </a:solidFill>
                <a:latin typeface="Source Sans Pro"/>
                <a:ea typeface="Source Sans Pro"/>
                <a:cs typeface="Source Sans Pro"/>
                <a:sym typeface="Source Sans Pro"/>
              </a:rPr>
            </a:br>
            <a:r>
              <a:rPr b="0" i="0" lang="en" u="none" cap="none" strike="noStrike">
                <a:solidFill>
                  <a:schemeClr val="dk2"/>
                </a:solidFill>
                <a:latin typeface="Source Sans Pro"/>
                <a:ea typeface="Source Sans Pro"/>
                <a:cs typeface="Source Sans Pro"/>
                <a:sym typeface="Source Sans Pro"/>
              </a:rPr>
              <a:t>deployment tools</a:t>
            </a:r>
            <a:endParaRPr>
              <a:solidFill>
                <a:schemeClr val="dk2"/>
              </a:solidFill>
            </a:endParaRPr>
          </a:p>
        </p:txBody>
      </p:sp>
      <p:pic>
        <p:nvPicPr>
          <p:cNvPr id="5314" name="Google Shape;5314;p216"/>
          <p:cNvPicPr preferRelativeResize="0"/>
          <p:nvPr/>
        </p:nvPicPr>
        <p:blipFill>
          <a:blip r:embed="rId3">
            <a:alphaModFix/>
          </a:blip>
          <a:stretch>
            <a:fillRect/>
          </a:stretch>
        </p:blipFill>
        <p:spPr>
          <a:xfrm>
            <a:off x="4016400" y="4452200"/>
            <a:ext cx="1504551" cy="752275"/>
          </a:xfrm>
          <a:prstGeom prst="rect">
            <a:avLst/>
          </a:prstGeom>
          <a:noFill/>
          <a:ln>
            <a:noFill/>
          </a:ln>
        </p:spPr>
      </p:pic>
      <p:sp>
        <p:nvSpPr>
          <p:cNvPr id="5315" name="Google Shape;5315;p216"/>
          <p:cNvSpPr txBox="1"/>
          <p:nvPr/>
        </p:nvSpPr>
        <p:spPr>
          <a:xfrm>
            <a:off x="3100775" y="4635750"/>
            <a:ext cx="1790400" cy="38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mlflow.org</a:t>
            </a:r>
            <a:endParaRPr>
              <a:solidFill>
                <a:srgbClr val="FFFFFF"/>
              </a:solidFill>
              <a:latin typeface="Source Sans Pro"/>
              <a:ea typeface="Source Sans Pro"/>
              <a:cs typeface="Source Sans Pro"/>
              <a:sym typeface="Source Sans Pro"/>
            </a:endParaRPr>
          </a:p>
        </p:txBody>
      </p:sp>
      <p:sp>
        <p:nvSpPr>
          <p:cNvPr id="5316" name="Google Shape;5316;p216"/>
          <p:cNvSpPr txBox="1"/>
          <p:nvPr/>
        </p:nvSpPr>
        <p:spPr>
          <a:xfrm>
            <a:off x="5001900" y="4635750"/>
            <a:ext cx="2364600" cy="38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github.com/mlflow</a:t>
            </a:r>
            <a:endParaRPr>
              <a:solidFill>
                <a:srgbClr val="FFFFFF"/>
              </a:solidFill>
              <a:latin typeface="Source Sans Pro"/>
              <a:ea typeface="Source Sans Pro"/>
              <a:cs typeface="Source Sans Pro"/>
              <a:sym typeface="Source Sans Pro"/>
            </a:endParaRPr>
          </a:p>
        </p:txBody>
      </p:sp>
      <p:sp>
        <p:nvSpPr>
          <p:cNvPr id="5317" name="Google Shape;5317;p216"/>
          <p:cNvSpPr/>
          <p:nvPr/>
        </p:nvSpPr>
        <p:spPr>
          <a:xfrm>
            <a:off x="6936546" y="1484234"/>
            <a:ext cx="1792500" cy="2049600"/>
          </a:xfrm>
          <a:prstGeom prst="roundRect">
            <a:avLst>
              <a:gd fmla="val 9844" name="adj"/>
            </a:avLst>
          </a:prstGeom>
          <a:noFill/>
          <a:ln cap="flat" cmpd="sng" w="12700">
            <a:solidFill>
              <a:srgbClr val="0993D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pic>
        <p:nvPicPr>
          <p:cNvPr id="5318" name="Google Shape;5318;p216"/>
          <p:cNvPicPr preferRelativeResize="0"/>
          <p:nvPr/>
        </p:nvPicPr>
        <p:blipFill>
          <a:blip r:embed="rId4">
            <a:alphaModFix/>
          </a:blip>
          <a:stretch>
            <a:fillRect/>
          </a:stretch>
        </p:blipFill>
        <p:spPr>
          <a:xfrm>
            <a:off x="7061700" y="4635747"/>
            <a:ext cx="385199" cy="385201"/>
          </a:xfrm>
          <a:prstGeom prst="rect">
            <a:avLst/>
          </a:prstGeom>
          <a:noFill/>
          <a:ln>
            <a:noFill/>
          </a:ln>
        </p:spPr>
      </p:pic>
      <p:sp>
        <p:nvSpPr>
          <p:cNvPr id="5319" name="Google Shape;5319;p216"/>
          <p:cNvSpPr txBox="1"/>
          <p:nvPr/>
        </p:nvSpPr>
        <p:spPr>
          <a:xfrm>
            <a:off x="6917175" y="1972250"/>
            <a:ext cx="1878300" cy="40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 sz="2000" u="none" cap="none" strike="noStrike">
                <a:solidFill>
                  <a:srgbClr val="0994DE"/>
                </a:solidFill>
                <a:latin typeface="Source Sans Pro"/>
                <a:ea typeface="Source Sans Pro"/>
                <a:cs typeface="Source Sans Pro"/>
                <a:sym typeface="Source Sans Pro"/>
              </a:rPr>
              <a:t>Model</a:t>
            </a:r>
            <a:r>
              <a:rPr lang="en" sz="2000">
                <a:solidFill>
                  <a:srgbClr val="0994DE"/>
                </a:solidFill>
                <a:latin typeface="Source Sans Pro"/>
                <a:ea typeface="Source Sans Pro"/>
                <a:cs typeface="Source Sans Pro"/>
                <a:sym typeface="Source Sans Pro"/>
              </a:rPr>
              <a:t> Registry</a:t>
            </a:r>
            <a:endParaRPr sz="2000"/>
          </a:p>
        </p:txBody>
      </p:sp>
      <p:sp>
        <p:nvSpPr>
          <p:cNvPr id="5320" name="Google Shape;5320;p216"/>
          <p:cNvSpPr txBox="1"/>
          <p:nvPr/>
        </p:nvSpPr>
        <p:spPr>
          <a:xfrm>
            <a:off x="7007174" y="2554375"/>
            <a:ext cx="1717800" cy="713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lang="en">
                <a:solidFill>
                  <a:schemeClr val="dk2"/>
                </a:solidFill>
                <a:latin typeface="Source Sans Pro"/>
                <a:ea typeface="Source Sans Pro"/>
                <a:cs typeface="Source Sans Pro"/>
                <a:sym typeface="Source Sans Pro"/>
              </a:rPr>
              <a:t>Centralized and collaborative model lifecycle management</a:t>
            </a:r>
            <a:endParaRPr>
              <a:solidFill>
                <a:schemeClr val="dk2"/>
              </a:solidFill>
              <a:latin typeface="Source Sans Pro"/>
              <a:ea typeface="Source Sans Pro"/>
              <a:cs typeface="Source Sans Pro"/>
              <a:sym typeface="Source Sans Pro"/>
            </a:endParaRPr>
          </a:p>
        </p:txBody>
      </p:sp>
      <p:pic>
        <p:nvPicPr>
          <p:cNvPr descr="Image result for mlflow logo transparent background" id="5321" name="Google Shape;5321;p216"/>
          <p:cNvPicPr preferRelativeResize="0"/>
          <p:nvPr/>
        </p:nvPicPr>
        <p:blipFill rotWithShape="1">
          <a:blip r:embed="rId5">
            <a:alphaModFix/>
          </a:blip>
          <a:srcRect b="0" l="0" r="0" t="0"/>
          <a:stretch/>
        </p:blipFill>
        <p:spPr>
          <a:xfrm>
            <a:off x="659861" y="1632736"/>
            <a:ext cx="1021463" cy="393600"/>
          </a:xfrm>
          <a:prstGeom prst="rect">
            <a:avLst/>
          </a:prstGeom>
          <a:noFill/>
          <a:ln>
            <a:noFill/>
          </a:ln>
        </p:spPr>
      </p:pic>
      <p:pic>
        <p:nvPicPr>
          <p:cNvPr descr="Image result for mlflow logo transparent background" id="5322" name="Google Shape;5322;p216"/>
          <p:cNvPicPr preferRelativeResize="0"/>
          <p:nvPr/>
        </p:nvPicPr>
        <p:blipFill rotWithShape="1">
          <a:blip r:embed="rId5">
            <a:alphaModFix/>
          </a:blip>
          <a:srcRect b="0" l="0" r="0" t="0"/>
          <a:stretch/>
        </p:blipFill>
        <p:spPr>
          <a:xfrm>
            <a:off x="2881423" y="1632786"/>
            <a:ext cx="1021463" cy="393600"/>
          </a:xfrm>
          <a:prstGeom prst="rect">
            <a:avLst/>
          </a:prstGeom>
          <a:noFill/>
          <a:ln>
            <a:noFill/>
          </a:ln>
        </p:spPr>
      </p:pic>
      <p:pic>
        <p:nvPicPr>
          <p:cNvPr descr="Image result for mlflow logo transparent background" id="5323" name="Google Shape;5323;p216"/>
          <p:cNvPicPr preferRelativeResize="0"/>
          <p:nvPr/>
        </p:nvPicPr>
        <p:blipFill rotWithShape="1">
          <a:blip r:embed="rId5">
            <a:alphaModFix/>
          </a:blip>
          <a:srcRect b="0" l="0" r="0" t="0"/>
          <a:stretch/>
        </p:blipFill>
        <p:spPr>
          <a:xfrm>
            <a:off x="7355348" y="1632786"/>
            <a:ext cx="1021463" cy="393600"/>
          </a:xfrm>
          <a:prstGeom prst="rect">
            <a:avLst/>
          </a:prstGeom>
          <a:noFill/>
          <a:ln>
            <a:noFill/>
          </a:ln>
        </p:spPr>
      </p:pic>
      <p:pic>
        <p:nvPicPr>
          <p:cNvPr descr="Image result for mlflow logo transparent background" id="5324" name="Google Shape;5324;p216"/>
          <p:cNvPicPr preferRelativeResize="0"/>
          <p:nvPr/>
        </p:nvPicPr>
        <p:blipFill rotWithShape="1">
          <a:blip r:embed="rId5">
            <a:alphaModFix/>
          </a:blip>
          <a:srcRect b="0" l="0" r="0" t="0"/>
          <a:stretch/>
        </p:blipFill>
        <p:spPr>
          <a:xfrm>
            <a:off x="5097761" y="1632786"/>
            <a:ext cx="1021463" cy="393600"/>
          </a:xfrm>
          <a:prstGeom prst="rect">
            <a:avLst/>
          </a:prstGeom>
          <a:noFill/>
          <a:ln>
            <a:noFill/>
          </a:ln>
        </p:spPr>
      </p:pic>
      <p:sp>
        <p:nvSpPr>
          <p:cNvPr id="5325" name="Google Shape;5325;p216"/>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MLflow Components</a:t>
            </a:r>
            <a:endParaRPr sz="2800">
              <a:solidFill>
                <a:schemeClr val="dk2"/>
              </a:solidFill>
            </a:endParaRPr>
          </a:p>
        </p:txBody>
      </p:sp>
      <p:pic>
        <p:nvPicPr>
          <p:cNvPr id="5326" name="Google Shape;5326;p216"/>
          <p:cNvPicPr preferRelativeResize="0"/>
          <p:nvPr/>
        </p:nvPicPr>
        <p:blipFill>
          <a:blip r:embed="rId6">
            <a:alphaModFix/>
          </a:blip>
          <a:stretch>
            <a:fillRect/>
          </a:stretch>
        </p:blipFill>
        <p:spPr>
          <a:xfrm>
            <a:off x="6839425" y="242360"/>
            <a:ext cx="2053301" cy="62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0" name="Shape 5330"/>
        <p:cNvGrpSpPr/>
        <p:nvPr/>
      </p:nvGrpSpPr>
      <p:grpSpPr>
        <a:xfrm>
          <a:off x="0" y="0"/>
          <a:ext cx="0" cy="0"/>
          <a:chOff x="0" y="0"/>
          <a:chExt cx="0" cy="0"/>
        </a:xfrm>
      </p:grpSpPr>
      <p:sp>
        <p:nvSpPr>
          <p:cNvPr id="5331" name="Google Shape;5331;p217"/>
          <p:cNvSpPr txBox="1"/>
          <p:nvPr>
            <p:ph idx="1" type="body"/>
          </p:nvPr>
        </p:nvSpPr>
        <p:spPr>
          <a:xfrm>
            <a:off x="348631" y="3635745"/>
            <a:ext cx="7202100" cy="5589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t/>
            </a:r>
            <a:endParaRPr/>
          </a:p>
        </p:txBody>
      </p:sp>
      <p:sp>
        <p:nvSpPr>
          <p:cNvPr id="5332" name="Google Shape;5332;p217"/>
          <p:cNvSpPr/>
          <p:nvPr/>
        </p:nvSpPr>
        <p:spPr>
          <a:xfrm>
            <a:off x="4692338" y="1617694"/>
            <a:ext cx="2982600" cy="3085500"/>
          </a:xfrm>
          <a:prstGeom prst="snip1Rect">
            <a:avLst>
              <a:gd fmla="val 12228" name="adj"/>
            </a:avLst>
          </a:prstGeom>
          <a:solidFill>
            <a:srgbClr val="D9D9D9"/>
          </a:solidFill>
          <a:ln cap="flat" cmpd="sng" w="12700">
            <a:solidFill>
              <a:srgbClr val="0993D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Barlow"/>
              <a:ea typeface="Barlow"/>
              <a:cs typeface="Barlow"/>
              <a:sym typeface="Barlow"/>
            </a:endParaRPr>
          </a:p>
        </p:txBody>
      </p:sp>
      <p:sp>
        <p:nvSpPr>
          <p:cNvPr id="5333" name="Google Shape;5333;p217"/>
          <p:cNvSpPr/>
          <p:nvPr/>
        </p:nvSpPr>
        <p:spPr>
          <a:xfrm>
            <a:off x="4832166" y="2896169"/>
            <a:ext cx="910200" cy="1676700"/>
          </a:xfrm>
          <a:prstGeom prst="rect">
            <a:avLst/>
          </a:prstGeom>
          <a:noFill/>
          <a:ln cap="flat" cmpd="sng" w="12700">
            <a:solidFill>
              <a:srgbClr val="1EA3B5"/>
            </a:solidFill>
            <a:prstDash val="solid"/>
            <a:miter lim="8000"/>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1EA3B5"/>
              </a:buClr>
              <a:buSzPts val="800"/>
              <a:buFont typeface="Barlow"/>
              <a:buNone/>
            </a:pPr>
            <a:r>
              <a:rPr b="0" i="0" lang="en" sz="1100" u="none" cap="none" strike="noStrike">
                <a:solidFill>
                  <a:srgbClr val="1EA3B5"/>
                </a:solidFill>
                <a:latin typeface="Barlow"/>
                <a:ea typeface="Barlow"/>
                <a:cs typeface="Barlow"/>
                <a:sym typeface="Barlow"/>
              </a:rPr>
              <a:t>Staging</a:t>
            </a:r>
            <a:endParaRPr b="0" i="0" sz="1100" u="none" cap="none" strike="noStrike">
              <a:solidFill>
                <a:srgbClr val="1EA3B5"/>
              </a:solidFill>
              <a:latin typeface="Barlow"/>
              <a:ea typeface="Barlow"/>
              <a:cs typeface="Barlow"/>
              <a:sym typeface="Barlow"/>
            </a:endParaRPr>
          </a:p>
        </p:txBody>
      </p:sp>
      <p:sp>
        <p:nvSpPr>
          <p:cNvPr id="5334" name="Google Shape;5334;p217"/>
          <p:cNvSpPr/>
          <p:nvPr/>
        </p:nvSpPr>
        <p:spPr>
          <a:xfrm>
            <a:off x="5742559" y="2896169"/>
            <a:ext cx="910200" cy="1676700"/>
          </a:xfrm>
          <a:prstGeom prst="rect">
            <a:avLst/>
          </a:prstGeom>
          <a:noFill/>
          <a:ln cap="flat" cmpd="sng" w="12700">
            <a:solidFill>
              <a:srgbClr val="1EA3B5"/>
            </a:solidFill>
            <a:prstDash val="solid"/>
            <a:miter lim="8000"/>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1EA3B5"/>
              </a:buClr>
              <a:buSzPts val="800"/>
              <a:buFont typeface="Barlow"/>
              <a:buNone/>
            </a:pPr>
            <a:r>
              <a:rPr b="0" i="0" lang="en" sz="1100" u="none" cap="none" strike="noStrike">
                <a:solidFill>
                  <a:srgbClr val="1EA3B5"/>
                </a:solidFill>
                <a:latin typeface="Barlow"/>
                <a:ea typeface="Barlow"/>
                <a:cs typeface="Barlow"/>
                <a:sym typeface="Barlow"/>
              </a:rPr>
              <a:t>Production</a:t>
            </a:r>
            <a:endParaRPr b="0" i="0" sz="1100" u="none" cap="none" strike="noStrike">
              <a:solidFill>
                <a:srgbClr val="1EA3B5"/>
              </a:solidFill>
              <a:latin typeface="Barlow"/>
              <a:ea typeface="Barlow"/>
              <a:cs typeface="Barlow"/>
              <a:sym typeface="Barlow"/>
            </a:endParaRPr>
          </a:p>
        </p:txBody>
      </p:sp>
      <p:sp>
        <p:nvSpPr>
          <p:cNvPr id="5335" name="Google Shape;5335;p217"/>
          <p:cNvSpPr/>
          <p:nvPr/>
        </p:nvSpPr>
        <p:spPr>
          <a:xfrm>
            <a:off x="6652936" y="2896169"/>
            <a:ext cx="910200" cy="1676700"/>
          </a:xfrm>
          <a:prstGeom prst="rect">
            <a:avLst/>
          </a:prstGeom>
          <a:noFill/>
          <a:ln cap="flat" cmpd="sng" w="12700">
            <a:solidFill>
              <a:srgbClr val="1EA3B5"/>
            </a:solidFill>
            <a:prstDash val="solid"/>
            <a:miter lim="8000"/>
            <a:headEnd len="sm" w="sm" type="none"/>
            <a:tailEnd len="sm" w="sm" type="none"/>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1EA3B5"/>
              </a:buClr>
              <a:buSzPts val="800"/>
              <a:buFont typeface="Barlow"/>
              <a:buNone/>
            </a:pPr>
            <a:r>
              <a:rPr b="0" i="0" lang="en" sz="1100" u="none" cap="none" strike="noStrike">
                <a:solidFill>
                  <a:srgbClr val="1EA3B5"/>
                </a:solidFill>
                <a:latin typeface="Barlow"/>
                <a:ea typeface="Barlow"/>
                <a:cs typeface="Barlow"/>
                <a:sym typeface="Barlow"/>
              </a:rPr>
              <a:t>Archived</a:t>
            </a:r>
            <a:endParaRPr b="0" i="0" sz="1100" u="none" cap="none" strike="noStrike">
              <a:solidFill>
                <a:srgbClr val="1EA3B5"/>
              </a:solidFill>
              <a:latin typeface="Barlow"/>
              <a:ea typeface="Barlow"/>
              <a:cs typeface="Barlow"/>
              <a:sym typeface="Barlow"/>
            </a:endParaRPr>
          </a:p>
        </p:txBody>
      </p:sp>
      <p:grpSp>
        <p:nvGrpSpPr>
          <p:cNvPr id="5336" name="Google Shape;5336;p217"/>
          <p:cNvGrpSpPr/>
          <p:nvPr/>
        </p:nvGrpSpPr>
        <p:grpSpPr>
          <a:xfrm>
            <a:off x="5240622" y="3297006"/>
            <a:ext cx="1002584" cy="253450"/>
            <a:chOff x="3782900" y="3867714"/>
            <a:chExt cx="1188600" cy="248213"/>
          </a:xfrm>
        </p:grpSpPr>
        <p:cxnSp>
          <p:nvCxnSpPr>
            <p:cNvPr id="5337" name="Google Shape;5337;p217"/>
            <p:cNvCxnSpPr/>
            <p:nvPr/>
          </p:nvCxnSpPr>
          <p:spPr>
            <a:xfrm>
              <a:off x="3782900" y="3867714"/>
              <a:ext cx="1188600" cy="0"/>
            </a:xfrm>
            <a:prstGeom prst="straightConnector1">
              <a:avLst/>
            </a:prstGeom>
            <a:noFill/>
            <a:ln cap="flat" cmpd="sng" w="9525">
              <a:solidFill>
                <a:srgbClr val="A0ACBE"/>
              </a:solidFill>
              <a:prstDash val="lgDash"/>
              <a:round/>
              <a:headEnd len="sm" w="sm" type="none"/>
              <a:tailEnd len="sm" w="sm" type="none"/>
            </a:ln>
          </p:spPr>
        </p:cxnSp>
        <p:cxnSp>
          <p:nvCxnSpPr>
            <p:cNvPr id="5338" name="Google Shape;5338;p217"/>
            <p:cNvCxnSpPr/>
            <p:nvPr/>
          </p:nvCxnSpPr>
          <p:spPr>
            <a:xfrm>
              <a:off x="3782900" y="4115927"/>
              <a:ext cx="1188600" cy="0"/>
            </a:xfrm>
            <a:prstGeom prst="straightConnector1">
              <a:avLst/>
            </a:prstGeom>
            <a:noFill/>
            <a:ln cap="flat" cmpd="sng" w="9525">
              <a:solidFill>
                <a:srgbClr val="A0ACBE"/>
              </a:solidFill>
              <a:prstDash val="lgDash"/>
              <a:round/>
              <a:headEnd len="sm" w="sm" type="none"/>
              <a:tailEnd len="sm" w="sm" type="none"/>
            </a:ln>
          </p:spPr>
        </p:cxnSp>
      </p:grpSp>
      <p:sp>
        <p:nvSpPr>
          <p:cNvPr id="5339" name="Google Shape;5339;p217"/>
          <p:cNvSpPr txBox="1"/>
          <p:nvPr/>
        </p:nvSpPr>
        <p:spPr>
          <a:xfrm>
            <a:off x="4849745" y="2401613"/>
            <a:ext cx="1085400" cy="363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800"/>
              <a:buFont typeface="Barlow"/>
              <a:buNone/>
            </a:pPr>
            <a:r>
              <a:rPr b="0" i="0" lang="en" sz="900" u="none" cap="none" strike="noStrike">
                <a:solidFill>
                  <a:srgbClr val="434343"/>
                </a:solidFill>
                <a:latin typeface="Barlow"/>
                <a:ea typeface="Barlow"/>
                <a:cs typeface="Barlow"/>
                <a:sym typeface="Barlow"/>
              </a:rPr>
              <a:t>Data Scientists</a:t>
            </a:r>
            <a:endParaRPr b="0" i="0" sz="900" u="none" cap="none" strike="noStrike">
              <a:solidFill>
                <a:srgbClr val="434343"/>
              </a:solidFill>
              <a:latin typeface="Barlow"/>
              <a:ea typeface="Barlow"/>
              <a:cs typeface="Barlow"/>
              <a:sym typeface="Barlow"/>
            </a:endParaRPr>
          </a:p>
        </p:txBody>
      </p:sp>
      <p:sp>
        <p:nvSpPr>
          <p:cNvPr id="5340" name="Google Shape;5340;p217"/>
          <p:cNvSpPr txBox="1"/>
          <p:nvPr/>
        </p:nvSpPr>
        <p:spPr>
          <a:xfrm>
            <a:off x="5784169" y="2401594"/>
            <a:ext cx="1717800" cy="363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FFFFFF"/>
              </a:buClr>
              <a:buSzPts val="800"/>
              <a:buFont typeface="Barlow"/>
              <a:buNone/>
            </a:pPr>
            <a:r>
              <a:rPr b="0" i="0" lang="en" sz="900" u="none" cap="none" strike="noStrike">
                <a:solidFill>
                  <a:srgbClr val="434343"/>
                </a:solidFill>
                <a:latin typeface="Barlow"/>
                <a:ea typeface="Barlow"/>
                <a:cs typeface="Barlow"/>
                <a:sym typeface="Barlow"/>
              </a:rPr>
              <a:t>Deployment Engineers</a:t>
            </a:r>
            <a:endParaRPr b="0" i="0" sz="900" u="none" cap="none" strike="noStrike">
              <a:solidFill>
                <a:srgbClr val="434343"/>
              </a:solidFill>
              <a:latin typeface="Barlow"/>
              <a:ea typeface="Barlow"/>
              <a:cs typeface="Barlow"/>
              <a:sym typeface="Barlow"/>
            </a:endParaRPr>
          </a:p>
        </p:txBody>
      </p:sp>
      <p:pic>
        <p:nvPicPr>
          <p:cNvPr id="5341" name="Google Shape;5341;p217"/>
          <p:cNvPicPr preferRelativeResize="0"/>
          <p:nvPr/>
        </p:nvPicPr>
        <p:blipFill rotWithShape="1">
          <a:blip r:embed="rId3">
            <a:alphaModFix/>
          </a:blip>
          <a:srcRect b="0" l="0" r="0" t="0"/>
          <a:stretch/>
        </p:blipFill>
        <p:spPr>
          <a:xfrm>
            <a:off x="5153317" y="3291646"/>
            <a:ext cx="263370" cy="263369"/>
          </a:xfrm>
          <a:prstGeom prst="rect">
            <a:avLst/>
          </a:prstGeom>
          <a:noFill/>
          <a:ln>
            <a:noFill/>
          </a:ln>
        </p:spPr>
      </p:pic>
      <p:pic>
        <p:nvPicPr>
          <p:cNvPr id="5342" name="Google Shape;5342;p217"/>
          <p:cNvPicPr preferRelativeResize="0"/>
          <p:nvPr/>
        </p:nvPicPr>
        <p:blipFill rotWithShape="1">
          <a:blip r:embed="rId3">
            <a:alphaModFix/>
          </a:blip>
          <a:srcRect b="0" l="0" r="0" t="0"/>
          <a:stretch/>
        </p:blipFill>
        <p:spPr>
          <a:xfrm>
            <a:off x="5153317" y="3734902"/>
            <a:ext cx="263370" cy="263369"/>
          </a:xfrm>
          <a:prstGeom prst="rect">
            <a:avLst/>
          </a:prstGeom>
          <a:noFill/>
          <a:ln>
            <a:noFill/>
          </a:ln>
        </p:spPr>
      </p:pic>
      <p:pic>
        <p:nvPicPr>
          <p:cNvPr id="5343" name="Google Shape;5343;p217"/>
          <p:cNvPicPr preferRelativeResize="0"/>
          <p:nvPr/>
        </p:nvPicPr>
        <p:blipFill rotWithShape="1">
          <a:blip r:embed="rId3">
            <a:alphaModFix/>
          </a:blip>
          <a:srcRect b="0" l="0" r="0" t="0"/>
          <a:stretch/>
        </p:blipFill>
        <p:spPr>
          <a:xfrm>
            <a:off x="6066030" y="3291646"/>
            <a:ext cx="263370" cy="263369"/>
          </a:xfrm>
          <a:prstGeom prst="rect">
            <a:avLst/>
          </a:prstGeom>
          <a:noFill/>
          <a:ln>
            <a:noFill/>
          </a:ln>
        </p:spPr>
      </p:pic>
      <p:pic>
        <p:nvPicPr>
          <p:cNvPr id="5344" name="Google Shape;5344;p217"/>
          <p:cNvPicPr preferRelativeResize="0"/>
          <p:nvPr/>
        </p:nvPicPr>
        <p:blipFill rotWithShape="1">
          <a:blip r:embed="rId3">
            <a:alphaModFix/>
          </a:blip>
          <a:srcRect b="0" l="0" r="0" t="0"/>
          <a:stretch/>
        </p:blipFill>
        <p:spPr>
          <a:xfrm>
            <a:off x="6066030" y="3734902"/>
            <a:ext cx="263370" cy="263369"/>
          </a:xfrm>
          <a:prstGeom prst="rect">
            <a:avLst/>
          </a:prstGeom>
          <a:noFill/>
          <a:ln>
            <a:noFill/>
          </a:ln>
        </p:spPr>
      </p:pic>
      <p:pic>
        <p:nvPicPr>
          <p:cNvPr id="5345" name="Google Shape;5345;p217"/>
          <p:cNvPicPr preferRelativeResize="0"/>
          <p:nvPr/>
        </p:nvPicPr>
        <p:blipFill rotWithShape="1">
          <a:blip r:embed="rId3">
            <a:alphaModFix/>
          </a:blip>
          <a:srcRect b="0" l="0" r="0" t="0"/>
          <a:stretch/>
        </p:blipFill>
        <p:spPr>
          <a:xfrm>
            <a:off x="6973703" y="3734902"/>
            <a:ext cx="263370" cy="263369"/>
          </a:xfrm>
          <a:prstGeom prst="rect">
            <a:avLst/>
          </a:prstGeom>
          <a:noFill/>
          <a:ln>
            <a:noFill/>
          </a:ln>
        </p:spPr>
      </p:pic>
      <p:grpSp>
        <p:nvGrpSpPr>
          <p:cNvPr id="5346" name="Google Shape;5346;p217"/>
          <p:cNvGrpSpPr/>
          <p:nvPr/>
        </p:nvGrpSpPr>
        <p:grpSpPr>
          <a:xfrm>
            <a:off x="5241208" y="3740263"/>
            <a:ext cx="1806078" cy="253450"/>
            <a:chOff x="3782900" y="3867714"/>
            <a:chExt cx="1188600" cy="248213"/>
          </a:xfrm>
        </p:grpSpPr>
        <p:cxnSp>
          <p:nvCxnSpPr>
            <p:cNvPr id="5347" name="Google Shape;5347;p217"/>
            <p:cNvCxnSpPr/>
            <p:nvPr/>
          </p:nvCxnSpPr>
          <p:spPr>
            <a:xfrm>
              <a:off x="3782900" y="3867714"/>
              <a:ext cx="1188600" cy="0"/>
            </a:xfrm>
            <a:prstGeom prst="straightConnector1">
              <a:avLst/>
            </a:prstGeom>
            <a:noFill/>
            <a:ln cap="flat" cmpd="sng" w="9525">
              <a:solidFill>
                <a:srgbClr val="A0ACBE"/>
              </a:solidFill>
              <a:prstDash val="lgDash"/>
              <a:round/>
              <a:headEnd len="sm" w="sm" type="none"/>
              <a:tailEnd len="sm" w="sm" type="none"/>
            </a:ln>
          </p:spPr>
        </p:cxnSp>
        <p:cxnSp>
          <p:nvCxnSpPr>
            <p:cNvPr id="5348" name="Google Shape;5348;p217"/>
            <p:cNvCxnSpPr/>
            <p:nvPr/>
          </p:nvCxnSpPr>
          <p:spPr>
            <a:xfrm>
              <a:off x="3782900" y="4115927"/>
              <a:ext cx="1188600" cy="0"/>
            </a:xfrm>
            <a:prstGeom prst="straightConnector1">
              <a:avLst/>
            </a:prstGeom>
            <a:noFill/>
            <a:ln cap="flat" cmpd="sng" w="9525">
              <a:solidFill>
                <a:srgbClr val="A0ACBE"/>
              </a:solidFill>
              <a:prstDash val="lgDash"/>
              <a:round/>
              <a:headEnd len="sm" w="sm" type="none"/>
              <a:tailEnd len="sm" w="sm" type="none"/>
            </a:ln>
          </p:spPr>
        </p:cxnSp>
      </p:grpSp>
      <p:pic>
        <p:nvPicPr>
          <p:cNvPr id="5349" name="Google Shape;5349;p217"/>
          <p:cNvPicPr preferRelativeResize="0"/>
          <p:nvPr/>
        </p:nvPicPr>
        <p:blipFill rotWithShape="1">
          <a:blip r:embed="rId3">
            <a:alphaModFix/>
          </a:blip>
          <a:srcRect b="0" l="0" r="0" t="0"/>
          <a:stretch/>
        </p:blipFill>
        <p:spPr>
          <a:xfrm>
            <a:off x="5153317" y="4147236"/>
            <a:ext cx="263370" cy="263369"/>
          </a:xfrm>
          <a:prstGeom prst="rect">
            <a:avLst/>
          </a:prstGeom>
          <a:noFill/>
          <a:ln>
            <a:noFill/>
          </a:ln>
        </p:spPr>
      </p:pic>
      <p:sp>
        <p:nvSpPr>
          <p:cNvPr id="5350" name="Google Shape;5350;p217"/>
          <p:cNvSpPr/>
          <p:nvPr/>
        </p:nvSpPr>
        <p:spPr>
          <a:xfrm>
            <a:off x="5049709" y="3467365"/>
            <a:ext cx="145800" cy="140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Barlow"/>
                <a:ea typeface="Barlow"/>
                <a:cs typeface="Barlow"/>
                <a:sym typeface="Barlow"/>
              </a:rPr>
              <a:t>v1</a:t>
            </a:r>
            <a:endParaRPr b="1" i="0" sz="800" u="none" cap="none" strike="noStrike">
              <a:solidFill>
                <a:srgbClr val="FFFFFF"/>
              </a:solidFill>
              <a:latin typeface="Barlow"/>
              <a:ea typeface="Barlow"/>
              <a:cs typeface="Barlow"/>
              <a:sym typeface="Barlow"/>
            </a:endParaRPr>
          </a:p>
        </p:txBody>
      </p:sp>
      <p:sp>
        <p:nvSpPr>
          <p:cNvPr id="5351" name="Google Shape;5351;p217"/>
          <p:cNvSpPr/>
          <p:nvPr/>
        </p:nvSpPr>
        <p:spPr>
          <a:xfrm>
            <a:off x="5049709" y="3912079"/>
            <a:ext cx="145800" cy="140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Barlow"/>
                <a:ea typeface="Barlow"/>
                <a:cs typeface="Barlow"/>
                <a:sym typeface="Barlow"/>
              </a:rPr>
              <a:t>v2</a:t>
            </a:r>
            <a:endParaRPr b="1" i="0" sz="800" u="none" cap="none" strike="noStrike">
              <a:solidFill>
                <a:srgbClr val="FFFFFF"/>
              </a:solidFill>
              <a:latin typeface="Barlow"/>
              <a:ea typeface="Barlow"/>
              <a:cs typeface="Barlow"/>
              <a:sym typeface="Barlow"/>
            </a:endParaRPr>
          </a:p>
        </p:txBody>
      </p:sp>
      <p:sp>
        <p:nvSpPr>
          <p:cNvPr id="5352" name="Google Shape;5352;p217"/>
          <p:cNvSpPr/>
          <p:nvPr/>
        </p:nvSpPr>
        <p:spPr>
          <a:xfrm>
            <a:off x="5049709" y="4356793"/>
            <a:ext cx="145800" cy="140400"/>
          </a:xfrm>
          <a:prstGeom prst="roundRect">
            <a:avLst>
              <a:gd fmla="val 16667" name="adj"/>
            </a:avLst>
          </a:prstGeom>
          <a:solidFill>
            <a:schemeClr val="accen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FFFFFF"/>
                </a:solidFill>
                <a:latin typeface="Barlow"/>
                <a:ea typeface="Barlow"/>
                <a:cs typeface="Barlow"/>
                <a:sym typeface="Barlow"/>
              </a:rPr>
              <a:t>v3</a:t>
            </a:r>
            <a:endParaRPr b="1" i="0" sz="800" u="none" cap="none" strike="noStrike">
              <a:solidFill>
                <a:srgbClr val="FFFFFF"/>
              </a:solidFill>
              <a:latin typeface="Barlow"/>
              <a:ea typeface="Barlow"/>
              <a:cs typeface="Barlow"/>
              <a:sym typeface="Barlow"/>
            </a:endParaRPr>
          </a:p>
        </p:txBody>
      </p:sp>
      <p:sp>
        <p:nvSpPr>
          <p:cNvPr id="5353" name="Google Shape;5353;p217"/>
          <p:cNvSpPr/>
          <p:nvPr/>
        </p:nvSpPr>
        <p:spPr>
          <a:xfrm>
            <a:off x="1119638" y="2022788"/>
            <a:ext cx="1458000" cy="2109000"/>
          </a:xfrm>
          <a:prstGeom prst="snip1Rect">
            <a:avLst>
              <a:gd fmla="val 16667" name="adj"/>
            </a:avLst>
          </a:prstGeom>
          <a:solidFill>
            <a:srgbClr val="D9D9D9"/>
          </a:solidFill>
          <a:ln cap="flat" cmpd="sng" w="12700">
            <a:solidFill>
              <a:srgbClr val="0993D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Barlow"/>
              <a:ea typeface="Barlow"/>
              <a:cs typeface="Barlow"/>
              <a:sym typeface="Barlow"/>
            </a:endParaRPr>
          </a:p>
        </p:txBody>
      </p:sp>
      <p:sp>
        <p:nvSpPr>
          <p:cNvPr id="5354" name="Google Shape;5354;p217"/>
          <p:cNvSpPr txBox="1"/>
          <p:nvPr/>
        </p:nvSpPr>
        <p:spPr>
          <a:xfrm>
            <a:off x="1364142" y="2464912"/>
            <a:ext cx="973200" cy="40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994DE"/>
              </a:buClr>
              <a:buSzPts val="1600"/>
              <a:buFont typeface="Barlow"/>
              <a:buNone/>
            </a:pPr>
            <a:r>
              <a:rPr b="0" i="0" lang="en" sz="1600" u="none" cap="none" strike="noStrike">
                <a:solidFill>
                  <a:srgbClr val="0994DE"/>
                </a:solidFill>
                <a:latin typeface="Barlow"/>
                <a:ea typeface="Barlow"/>
                <a:cs typeface="Barlow"/>
                <a:sym typeface="Barlow"/>
              </a:rPr>
              <a:t>Models</a:t>
            </a:r>
            <a:endParaRPr b="0" i="0" sz="1600" u="none" cap="none" strike="noStrike">
              <a:solidFill>
                <a:schemeClr val="dk1"/>
              </a:solidFill>
              <a:latin typeface="Barlow"/>
              <a:ea typeface="Barlow"/>
              <a:cs typeface="Barlow"/>
              <a:sym typeface="Barlow"/>
            </a:endParaRPr>
          </a:p>
        </p:txBody>
      </p:sp>
      <p:sp>
        <p:nvSpPr>
          <p:cNvPr id="5355" name="Google Shape;5355;p217"/>
          <p:cNvSpPr/>
          <p:nvPr/>
        </p:nvSpPr>
        <p:spPr>
          <a:xfrm>
            <a:off x="2788879" y="2022794"/>
            <a:ext cx="1648500" cy="2109000"/>
          </a:xfrm>
          <a:prstGeom prst="snip1Rect">
            <a:avLst>
              <a:gd fmla="val 16667" name="adj"/>
            </a:avLst>
          </a:prstGeom>
          <a:solidFill>
            <a:srgbClr val="D9D9D9"/>
          </a:solidFill>
          <a:ln cap="flat" cmpd="sng" w="12700">
            <a:solidFill>
              <a:srgbClr val="0993D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chemeClr val="lt1"/>
              </a:solidFill>
              <a:latin typeface="Barlow"/>
              <a:ea typeface="Barlow"/>
              <a:cs typeface="Barlow"/>
              <a:sym typeface="Barlow"/>
            </a:endParaRPr>
          </a:p>
        </p:txBody>
      </p:sp>
      <p:sp>
        <p:nvSpPr>
          <p:cNvPr id="5356" name="Google Shape;5356;p217"/>
          <p:cNvSpPr txBox="1"/>
          <p:nvPr/>
        </p:nvSpPr>
        <p:spPr>
          <a:xfrm>
            <a:off x="2999154" y="2464912"/>
            <a:ext cx="1155000" cy="40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994DE"/>
              </a:buClr>
              <a:buSzPts val="1600"/>
              <a:buFont typeface="Barlow"/>
              <a:buNone/>
            </a:pPr>
            <a:r>
              <a:rPr b="0" i="0" lang="en" sz="1600" u="none" cap="none" strike="noStrike">
                <a:solidFill>
                  <a:srgbClr val="0994DE"/>
                </a:solidFill>
                <a:latin typeface="Barlow"/>
                <a:ea typeface="Barlow"/>
                <a:cs typeface="Barlow"/>
                <a:sym typeface="Barlow"/>
              </a:rPr>
              <a:t>Tracking</a:t>
            </a:r>
            <a:endParaRPr b="0" i="0" sz="1600" u="none" cap="none" strike="noStrike">
              <a:solidFill>
                <a:schemeClr val="dk1"/>
              </a:solidFill>
              <a:latin typeface="Barlow"/>
              <a:ea typeface="Barlow"/>
              <a:cs typeface="Barlow"/>
              <a:sym typeface="Barlow"/>
            </a:endParaRPr>
          </a:p>
        </p:txBody>
      </p:sp>
      <p:pic>
        <p:nvPicPr>
          <p:cNvPr id="5357" name="Google Shape;5357;p217"/>
          <p:cNvPicPr preferRelativeResize="0"/>
          <p:nvPr/>
        </p:nvPicPr>
        <p:blipFill rotWithShape="1">
          <a:blip r:embed="rId4">
            <a:alphaModFix/>
          </a:blip>
          <a:srcRect b="0" l="0" r="0" t="0"/>
          <a:stretch/>
        </p:blipFill>
        <p:spPr>
          <a:xfrm>
            <a:off x="1523467" y="3511184"/>
            <a:ext cx="200820" cy="200822"/>
          </a:xfrm>
          <a:prstGeom prst="rect">
            <a:avLst/>
          </a:prstGeom>
          <a:noFill/>
          <a:ln>
            <a:noFill/>
          </a:ln>
        </p:spPr>
      </p:pic>
      <p:sp>
        <p:nvSpPr>
          <p:cNvPr id="5358" name="Google Shape;5358;p217"/>
          <p:cNvSpPr/>
          <p:nvPr/>
        </p:nvSpPr>
        <p:spPr>
          <a:xfrm>
            <a:off x="1888622" y="3152682"/>
            <a:ext cx="551700" cy="595200"/>
          </a:xfrm>
          <a:prstGeom prst="roundRect">
            <a:avLst>
              <a:gd fmla="val 9844" name="adj"/>
            </a:avLst>
          </a:prstGeom>
          <a:noFill/>
          <a:ln cap="flat" cmpd="sng" w="12700">
            <a:solidFill>
              <a:srgbClr val="0993D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Calibri"/>
              <a:ea typeface="Calibri"/>
              <a:cs typeface="Calibri"/>
              <a:sym typeface="Calibri"/>
            </a:endParaRPr>
          </a:p>
        </p:txBody>
      </p:sp>
      <p:pic>
        <p:nvPicPr>
          <p:cNvPr id="5359" name="Google Shape;5359;p217"/>
          <p:cNvPicPr preferRelativeResize="0"/>
          <p:nvPr/>
        </p:nvPicPr>
        <p:blipFill rotWithShape="1">
          <a:blip r:embed="rId5">
            <a:alphaModFix/>
          </a:blip>
          <a:srcRect b="0" l="0" r="0" t="0"/>
          <a:stretch/>
        </p:blipFill>
        <p:spPr>
          <a:xfrm>
            <a:off x="1314594" y="3342749"/>
            <a:ext cx="200820" cy="200822"/>
          </a:xfrm>
          <a:prstGeom prst="rect">
            <a:avLst/>
          </a:prstGeom>
          <a:noFill/>
          <a:ln>
            <a:noFill/>
          </a:ln>
        </p:spPr>
      </p:pic>
      <p:sp>
        <p:nvSpPr>
          <p:cNvPr id="5360" name="Google Shape;5360;p217"/>
          <p:cNvSpPr txBox="1"/>
          <p:nvPr/>
        </p:nvSpPr>
        <p:spPr>
          <a:xfrm>
            <a:off x="1888622" y="3173196"/>
            <a:ext cx="546900" cy="175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Flavor 2</a:t>
            </a:r>
            <a:endParaRPr b="0" i="0" sz="900" u="none" cap="none" strike="noStrike">
              <a:solidFill>
                <a:srgbClr val="434343"/>
              </a:solidFill>
              <a:latin typeface="Barlow"/>
              <a:ea typeface="Barlow"/>
              <a:cs typeface="Barlow"/>
              <a:sym typeface="Barlow"/>
            </a:endParaRPr>
          </a:p>
        </p:txBody>
      </p:sp>
      <p:sp>
        <p:nvSpPr>
          <p:cNvPr id="5361" name="Google Shape;5361;p217"/>
          <p:cNvSpPr/>
          <p:nvPr/>
        </p:nvSpPr>
        <p:spPr>
          <a:xfrm>
            <a:off x="1242407" y="3152682"/>
            <a:ext cx="551700" cy="595200"/>
          </a:xfrm>
          <a:prstGeom prst="roundRect">
            <a:avLst>
              <a:gd fmla="val 9844" name="adj"/>
            </a:avLst>
          </a:prstGeom>
          <a:noFill/>
          <a:ln cap="flat" cmpd="sng" w="12700">
            <a:solidFill>
              <a:srgbClr val="0993D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Calibri"/>
              <a:ea typeface="Calibri"/>
              <a:cs typeface="Calibri"/>
              <a:sym typeface="Calibri"/>
            </a:endParaRPr>
          </a:p>
        </p:txBody>
      </p:sp>
      <p:sp>
        <p:nvSpPr>
          <p:cNvPr id="5362" name="Google Shape;5362;p217"/>
          <p:cNvSpPr txBox="1"/>
          <p:nvPr/>
        </p:nvSpPr>
        <p:spPr>
          <a:xfrm>
            <a:off x="1242407" y="3173196"/>
            <a:ext cx="551700" cy="175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Flavor 1</a:t>
            </a:r>
            <a:endParaRPr b="0" i="0" sz="900" u="none" cap="none" strike="noStrike">
              <a:solidFill>
                <a:srgbClr val="434343"/>
              </a:solidFill>
              <a:latin typeface="Barlow"/>
              <a:ea typeface="Barlow"/>
              <a:cs typeface="Barlow"/>
              <a:sym typeface="Barlow"/>
            </a:endParaRPr>
          </a:p>
        </p:txBody>
      </p:sp>
      <p:pic>
        <p:nvPicPr>
          <p:cNvPr id="5363" name="Google Shape;5363;p217"/>
          <p:cNvPicPr preferRelativeResize="0"/>
          <p:nvPr/>
        </p:nvPicPr>
        <p:blipFill rotWithShape="1">
          <a:blip r:embed="rId6">
            <a:alphaModFix/>
          </a:blip>
          <a:srcRect b="0" l="0" r="0" t="0"/>
          <a:stretch/>
        </p:blipFill>
        <p:spPr>
          <a:xfrm>
            <a:off x="1956069" y="3336118"/>
            <a:ext cx="214083" cy="214082"/>
          </a:xfrm>
          <a:prstGeom prst="rect">
            <a:avLst/>
          </a:prstGeom>
          <a:noFill/>
          <a:ln>
            <a:noFill/>
          </a:ln>
        </p:spPr>
      </p:pic>
      <p:pic>
        <p:nvPicPr>
          <p:cNvPr id="5364" name="Google Shape;5364;p217"/>
          <p:cNvPicPr preferRelativeResize="0"/>
          <p:nvPr/>
        </p:nvPicPr>
        <p:blipFill rotWithShape="1">
          <a:blip r:embed="rId4">
            <a:alphaModFix/>
          </a:blip>
          <a:srcRect b="0" l="0" r="0" t="0"/>
          <a:stretch/>
        </p:blipFill>
        <p:spPr>
          <a:xfrm>
            <a:off x="2167856" y="3511184"/>
            <a:ext cx="200820" cy="200822"/>
          </a:xfrm>
          <a:prstGeom prst="rect">
            <a:avLst/>
          </a:prstGeom>
          <a:noFill/>
          <a:ln>
            <a:noFill/>
          </a:ln>
        </p:spPr>
      </p:pic>
      <p:sp>
        <p:nvSpPr>
          <p:cNvPr id="5365" name="Google Shape;5365;p217"/>
          <p:cNvSpPr txBox="1"/>
          <p:nvPr/>
        </p:nvSpPr>
        <p:spPr>
          <a:xfrm>
            <a:off x="5228260" y="2077564"/>
            <a:ext cx="1717800" cy="404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994DE"/>
              </a:buClr>
              <a:buSzPts val="1600"/>
              <a:buFont typeface="Barlow"/>
              <a:buNone/>
            </a:pPr>
            <a:r>
              <a:rPr b="0" i="0" lang="en" sz="1600" u="none" cap="none" strike="noStrike">
                <a:solidFill>
                  <a:srgbClr val="0994DE"/>
                </a:solidFill>
                <a:latin typeface="Barlow"/>
                <a:ea typeface="Barlow"/>
                <a:cs typeface="Barlow"/>
                <a:sym typeface="Barlow"/>
              </a:rPr>
              <a:t>Model Registry</a:t>
            </a:r>
            <a:endParaRPr b="0" i="0" sz="1600" u="none" cap="none" strike="noStrike">
              <a:solidFill>
                <a:schemeClr val="dk1"/>
              </a:solidFill>
              <a:latin typeface="Barlow"/>
              <a:ea typeface="Barlow"/>
              <a:cs typeface="Barlow"/>
              <a:sym typeface="Barlow"/>
            </a:endParaRPr>
          </a:p>
        </p:txBody>
      </p:sp>
      <p:pic>
        <p:nvPicPr>
          <p:cNvPr id="5366" name="Google Shape;5366;p217"/>
          <p:cNvPicPr preferRelativeResize="0"/>
          <p:nvPr/>
        </p:nvPicPr>
        <p:blipFill rotWithShape="1">
          <a:blip r:embed="rId7">
            <a:alphaModFix/>
          </a:blip>
          <a:srcRect b="25516" l="7825" r="75549" t="21949"/>
          <a:stretch/>
        </p:blipFill>
        <p:spPr>
          <a:xfrm>
            <a:off x="368386" y="1613766"/>
            <a:ext cx="219592" cy="232891"/>
          </a:xfrm>
          <a:prstGeom prst="rect">
            <a:avLst/>
          </a:prstGeom>
          <a:noFill/>
          <a:ln>
            <a:noFill/>
          </a:ln>
        </p:spPr>
      </p:pic>
      <p:pic>
        <p:nvPicPr>
          <p:cNvPr id="5367" name="Google Shape;5367;p217"/>
          <p:cNvPicPr preferRelativeResize="0"/>
          <p:nvPr/>
        </p:nvPicPr>
        <p:blipFill rotWithShape="1">
          <a:blip r:embed="rId8">
            <a:alphaModFix/>
          </a:blip>
          <a:srcRect b="5368" l="15806" r="15799" t="7050"/>
          <a:stretch/>
        </p:blipFill>
        <p:spPr>
          <a:xfrm>
            <a:off x="392826" y="1901177"/>
            <a:ext cx="178379" cy="228410"/>
          </a:xfrm>
          <a:prstGeom prst="rect">
            <a:avLst/>
          </a:prstGeom>
          <a:noFill/>
          <a:ln>
            <a:noFill/>
          </a:ln>
        </p:spPr>
      </p:pic>
      <p:pic>
        <p:nvPicPr>
          <p:cNvPr id="5368" name="Google Shape;5368;p217"/>
          <p:cNvPicPr preferRelativeResize="0"/>
          <p:nvPr/>
        </p:nvPicPr>
        <p:blipFill rotWithShape="1">
          <a:blip r:embed="rId9">
            <a:alphaModFix/>
          </a:blip>
          <a:srcRect b="0" l="0" r="0" t="44199"/>
          <a:stretch/>
        </p:blipFill>
        <p:spPr>
          <a:xfrm>
            <a:off x="288673" y="2259034"/>
            <a:ext cx="386691" cy="83025"/>
          </a:xfrm>
          <a:prstGeom prst="rect">
            <a:avLst/>
          </a:prstGeom>
          <a:noFill/>
          <a:ln>
            <a:noFill/>
          </a:ln>
        </p:spPr>
      </p:pic>
      <p:pic>
        <p:nvPicPr>
          <p:cNvPr id="5369" name="Google Shape;5369;p217"/>
          <p:cNvPicPr preferRelativeResize="0"/>
          <p:nvPr/>
        </p:nvPicPr>
        <p:blipFill rotWithShape="1">
          <a:blip r:embed="rId10">
            <a:alphaModFix/>
          </a:blip>
          <a:srcRect b="22169" l="0" r="0" t="13214"/>
          <a:stretch/>
        </p:blipFill>
        <p:spPr>
          <a:xfrm>
            <a:off x="341819" y="2770588"/>
            <a:ext cx="310455" cy="200598"/>
          </a:xfrm>
          <a:prstGeom prst="rect">
            <a:avLst/>
          </a:prstGeom>
          <a:noFill/>
          <a:ln>
            <a:noFill/>
          </a:ln>
        </p:spPr>
      </p:pic>
      <p:pic>
        <p:nvPicPr>
          <p:cNvPr id="5370" name="Google Shape;5370;p217"/>
          <p:cNvPicPr preferRelativeResize="0"/>
          <p:nvPr/>
        </p:nvPicPr>
        <p:blipFill rotWithShape="1">
          <a:blip r:embed="rId11">
            <a:alphaModFix/>
          </a:blip>
          <a:srcRect b="0" l="0" r="0" t="0"/>
          <a:stretch/>
        </p:blipFill>
        <p:spPr>
          <a:xfrm>
            <a:off x="402819" y="2485424"/>
            <a:ext cx="200602" cy="200598"/>
          </a:xfrm>
          <a:prstGeom prst="rect">
            <a:avLst/>
          </a:prstGeom>
          <a:noFill/>
          <a:ln>
            <a:noFill/>
          </a:ln>
        </p:spPr>
      </p:pic>
      <p:cxnSp>
        <p:nvCxnSpPr>
          <p:cNvPr id="5371" name="Google Shape;5371;p217"/>
          <p:cNvCxnSpPr>
            <a:stCxn id="5341" idx="3"/>
            <a:endCxn id="5343" idx="1"/>
          </p:cNvCxnSpPr>
          <p:nvPr/>
        </p:nvCxnSpPr>
        <p:spPr>
          <a:xfrm>
            <a:off x="5416687" y="3423330"/>
            <a:ext cx="649200" cy="600"/>
          </a:xfrm>
          <a:prstGeom prst="curvedConnector3">
            <a:avLst>
              <a:gd fmla="val 50011" name="adj1"/>
            </a:avLst>
          </a:prstGeom>
          <a:noFill/>
          <a:ln cap="flat" cmpd="sng" w="19050">
            <a:solidFill>
              <a:schemeClr val="accent2"/>
            </a:solidFill>
            <a:prstDash val="solid"/>
            <a:round/>
            <a:headEnd len="sm" w="sm" type="none"/>
            <a:tailEnd len="med" w="med" type="triangle"/>
          </a:ln>
        </p:spPr>
      </p:cxnSp>
      <p:pic>
        <p:nvPicPr>
          <p:cNvPr id="5372" name="Google Shape;5372;p217"/>
          <p:cNvPicPr preferRelativeResize="0"/>
          <p:nvPr/>
        </p:nvPicPr>
        <p:blipFill rotWithShape="1">
          <a:blip r:embed="rId12">
            <a:alphaModFix/>
          </a:blip>
          <a:srcRect b="0" l="0" r="0" t="0"/>
          <a:stretch/>
        </p:blipFill>
        <p:spPr>
          <a:xfrm>
            <a:off x="327882" y="3087990"/>
            <a:ext cx="350467" cy="182002"/>
          </a:xfrm>
          <a:prstGeom prst="rect">
            <a:avLst/>
          </a:prstGeom>
          <a:noFill/>
          <a:ln>
            <a:noFill/>
          </a:ln>
        </p:spPr>
      </p:pic>
      <p:pic>
        <p:nvPicPr>
          <p:cNvPr id="5373" name="Google Shape;5373;p217"/>
          <p:cNvPicPr preferRelativeResize="0"/>
          <p:nvPr/>
        </p:nvPicPr>
        <p:blipFill rotWithShape="1">
          <a:blip r:embed="rId13">
            <a:alphaModFix/>
          </a:blip>
          <a:srcRect b="0" l="0" r="67416" t="0"/>
          <a:stretch/>
        </p:blipFill>
        <p:spPr>
          <a:xfrm>
            <a:off x="300441" y="3667910"/>
            <a:ext cx="148188" cy="116994"/>
          </a:xfrm>
          <a:prstGeom prst="rect">
            <a:avLst/>
          </a:prstGeom>
          <a:noFill/>
          <a:ln>
            <a:noFill/>
          </a:ln>
        </p:spPr>
      </p:pic>
      <p:pic>
        <p:nvPicPr>
          <p:cNvPr id="5374" name="Google Shape;5374;p217"/>
          <p:cNvPicPr preferRelativeResize="0"/>
          <p:nvPr/>
        </p:nvPicPr>
        <p:blipFill rotWithShape="1">
          <a:blip r:embed="rId14">
            <a:alphaModFix/>
          </a:blip>
          <a:srcRect b="1" l="32468" r="57423" t="85548"/>
          <a:stretch/>
        </p:blipFill>
        <p:spPr>
          <a:xfrm>
            <a:off x="300451" y="3367477"/>
            <a:ext cx="428100" cy="147482"/>
          </a:xfrm>
          <a:prstGeom prst="rect">
            <a:avLst/>
          </a:prstGeom>
          <a:noFill/>
          <a:ln>
            <a:noFill/>
          </a:ln>
        </p:spPr>
      </p:pic>
      <p:pic>
        <p:nvPicPr>
          <p:cNvPr id="5375" name="Google Shape;5375;p217"/>
          <p:cNvPicPr preferRelativeResize="0"/>
          <p:nvPr/>
        </p:nvPicPr>
        <p:blipFill rotWithShape="1">
          <a:blip r:embed="rId15">
            <a:alphaModFix/>
          </a:blip>
          <a:srcRect b="0" l="30089" r="0" t="0"/>
          <a:stretch/>
        </p:blipFill>
        <p:spPr>
          <a:xfrm>
            <a:off x="437272" y="3667903"/>
            <a:ext cx="317953" cy="116994"/>
          </a:xfrm>
          <a:prstGeom prst="rect">
            <a:avLst/>
          </a:prstGeom>
          <a:noFill/>
          <a:ln>
            <a:noFill/>
          </a:ln>
        </p:spPr>
      </p:pic>
      <p:pic>
        <p:nvPicPr>
          <p:cNvPr id="5376" name="Google Shape;5376;p217"/>
          <p:cNvPicPr preferRelativeResize="0"/>
          <p:nvPr/>
        </p:nvPicPr>
        <p:blipFill rotWithShape="1">
          <a:blip r:embed="rId16">
            <a:alphaModFix/>
          </a:blip>
          <a:srcRect b="23163" l="0" r="0" t="12495"/>
          <a:stretch/>
        </p:blipFill>
        <p:spPr>
          <a:xfrm>
            <a:off x="402825" y="3937838"/>
            <a:ext cx="229219" cy="147488"/>
          </a:xfrm>
          <a:prstGeom prst="rect">
            <a:avLst/>
          </a:prstGeom>
          <a:noFill/>
          <a:ln>
            <a:noFill/>
          </a:ln>
        </p:spPr>
      </p:pic>
      <p:sp>
        <p:nvSpPr>
          <p:cNvPr id="5377" name="Google Shape;5377;p217"/>
          <p:cNvSpPr/>
          <p:nvPr/>
        </p:nvSpPr>
        <p:spPr>
          <a:xfrm>
            <a:off x="858234" y="1648538"/>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78" name="Google Shape;5378;p217"/>
          <p:cNvSpPr/>
          <p:nvPr/>
        </p:nvSpPr>
        <p:spPr>
          <a:xfrm>
            <a:off x="858234" y="1933706"/>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79" name="Google Shape;5379;p217"/>
          <p:cNvSpPr/>
          <p:nvPr/>
        </p:nvSpPr>
        <p:spPr>
          <a:xfrm>
            <a:off x="858234" y="2218873"/>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0" name="Google Shape;5380;p217"/>
          <p:cNvSpPr/>
          <p:nvPr/>
        </p:nvSpPr>
        <p:spPr>
          <a:xfrm>
            <a:off x="858234" y="2504041"/>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1" name="Google Shape;5381;p217"/>
          <p:cNvSpPr/>
          <p:nvPr/>
        </p:nvSpPr>
        <p:spPr>
          <a:xfrm>
            <a:off x="858234" y="2789208"/>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2" name="Google Shape;5382;p217"/>
          <p:cNvSpPr/>
          <p:nvPr/>
        </p:nvSpPr>
        <p:spPr>
          <a:xfrm>
            <a:off x="858234" y="3074376"/>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3" name="Google Shape;5383;p217"/>
          <p:cNvSpPr/>
          <p:nvPr/>
        </p:nvSpPr>
        <p:spPr>
          <a:xfrm>
            <a:off x="858234" y="3359544"/>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4" name="Google Shape;5384;p217"/>
          <p:cNvSpPr/>
          <p:nvPr/>
        </p:nvSpPr>
        <p:spPr>
          <a:xfrm>
            <a:off x="858234" y="3644711"/>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5" name="Google Shape;5385;p217"/>
          <p:cNvSpPr/>
          <p:nvPr/>
        </p:nvSpPr>
        <p:spPr>
          <a:xfrm>
            <a:off x="858234" y="3929879"/>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5386" name="Google Shape;5386;p217"/>
          <p:cNvSpPr/>
          <p:nvPr/>
        </p:nvSpPr>
        <p:spPr>
          <a:xfrm>
            <a:off x="858234" y="4215047"/>
            <a:ext cx="90300" cy="163200"/>
          </a:xfrm>
          <a:prstGeom prst="chevron">
            <a:avLst>
              <a:gd fmla="val 72533"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387" name="Google Shape;5387;p217"/>
          <p:cNvSpPr txBox="1"/>
          <p:nvPr/>
        </p:nvSpPr>
        <p:spPr>
          <a:xfrm>
            <a:off x="241580" y="4215059"/>
            <a:ext cx="551700" cy="1752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Barlow"/>
                <a:ea typeface="Barlow"/>
                <a:cs typeface="Barlow"/>
                <a:sym typeface="Barlow"/>
              </a:rPr>
              <a:t>Custom</a:t>
            </a:r>
            <a:endParaRPr b="0" i="0" sz="600" u="none" cap="none" strike="noStrike">
              <a:solidFill>
                <a:srgbClr val="FFFFFF"/>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FFFFFF"/>
                </a:solidFill>
                <a:latin typeface="Barlow"/>
                <a:ea typeface="Barlow"/>
                <a:cs typeface="Barlow"/>
                <a:sym typeface="Barlow"/>
              </a:rPr>
              <a:t>Models</a:t>
            </a:r>
            <a:endParaRPr b="0" i="0" sz="600" u="none" cap="none" strike="noStrike">
              <a:solidFill>
                <a:srgbClr val="FFFFFF"/>
              </a:solidFill>
              <a:latin typeface="Barlow"/>
              <a:ea typeface="Barlow"/>
              <a:cs typeface="Barlow"/>
              <a:sym typeface="Barlow"/>
            </a:endParaRPr>
          </a:p>
        </p:txBody>
      </p:sp>
      <p:sp>
        <p:nvSpPr>
          <p:cNvPr id="5388" name="Google Shape;5388;p217"/>
          <p:cNvSpPr txBox="1"/>
          <p:nvPr/>
        </p:nvSpPr>
        <p:spPr>
          <a:xfrm>
            <a:off x="8159963" y="1724250"/>
            <a:ext cx="973200" cy="304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In-Line Code</a:t>
            </a:r>
            <a:endParaRPr b="0" i="0" sz="900" u="none" cap="none" strike="noStrike">
              <a:solidFill>
                <a:srgbClr val="434343"/>
              </a:solidFill>
              <a:latin typeface="Barlow"/>
              <a:ea typeface="Barlow"/>
              <a:cs typeface="Barlow"/>
              <a:sym typeface="Barlow"/>
            </a:endParaRPr>
          </a:p>
        </p:txBody>
      </p:sp>
      <p:sp>
        <p:nvSpPr>
          <p:cNvPr id="5389" name="Google Shape;5389;p217"/>
          <p:cNvSpPr txBox="1"/>
          <p:nvPr/>
        </p:nvSpPr>
        <p:spPr>
          <a:xfrm>
            <a:off x="8159963" y="2472656"/>
            <a:ext cx="973200" cy="304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Containers</a:t>
            </a:r>
            <a:endParaRPr b="0" i="0" sz="900" u="none" cap="none" strike="noStrike">
              <a:solidFill>
                <a:srgbClr val="434343"/>
              </a:solidFill>
              <a:latin typeface="Barlow"/>
              <a:ea typeface="Barlow"/>
              <a:cs typeface="Barlow"/>
              <a:sym typeface="Barlow"/>
            </a:endParaRPr>
          </a:p>
        </p:txBody>
      </p:sp>
      <p:sp>
        <p:nvSpPr>
          <p:cNvPr id="5390" name="Google Shape;5390;p217"/>
          <p:cNvSpPr txBox="1"/>
          <p:nvPr/>
        </p:nvSpPr>
        <p:spPr>
          <a:xfrm>
            <a:off x="8159963" y="3221063"/>
            <a:ext cx="973200" cy="304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Batch &amp; Stream Scoring</a:t>
            </a:r>
            <a:endParaRPr b="0" i="0" sz="900" u="none" cap="none" strike="noStrike">
              <a:solidFill>
                <a:srgbClr val="434343"/>
              </a:solidFill>
              <a:latin typeface="Barlow"/>
              <a:ea typeface="Barlow"/>
              <a:cs typeface="Barlow"/>
              <a:sym typeface="Barlow"/>
            </a:endParaRPr>
          </a:p>
        </p:txBody>
      </p:sp>
      <p:sp>
        <p:nvSpPr>
          <p:cNvPr id="5391" name="Google Shape;5391;p217"/>
          <p:cNvSpPr txBox="1"/>
          <p:nvPr/>
        </p:nvSpPr>
        <p:spPr>
          <a:xfrm>
            <a:off x="8155875" y="3969469"/>
            <a:ext cx="973200" cy="304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Cloud Inference Services</a:t>
            </a:r>
            <a:endParaRPr b="0" i="0" sz="900" u="none" cap="none" strike="noStrike">
              <a:solidFill>
                <a:srgbClr val="434343"/>
              </a:solidFill>
              <a:latin typeface="Barlow"/>
              <a:ea typeface="Barlow"/>
              <a:cs typeface="Barlow"/>
              <a:sym typeface="Barlow"/>
            </a:endParaRPr>
          </a:p>
        </p:txBody>
      </p:sp>
      <p:sp>
        <p:nvSpPr>
          <p:cNvPr id="5392" name="Google Shape;5392;p217"/>
          <p:cNvSpPr txBox="1"/>
          <p:nvPr/>
        </p:nvSpPr>
        <p:spPr>
          <a:xfrm>
            <a:off x="8175919" y="4717875"/>
            <a:ext cx="973200" cy="3048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rgbClr val="434343"/>
                </a:solidFill>
                <a:latin typeface="Barlow"/>
                <a:ea typeface="Barlow"/>
                <a:cs typeface="Barlow"/>
                <a:sym typeface="Barlow"/>
              </a:rPr>
              <a:t>OSS Serving Solutions</a:t>
            </a:r>
            <a:endParaRPr b="0" i="0" sz="900" u="none" cap="none" strike="noStrike">
              <a:solidFill>
                <a:srgbClr val="434343"/>
              </a:solidFill>
              <a:latin typeface="Barlow"/>
              <a:ea typeface="Barlow"/>
              <a:cs typeface="Barlow"/>
              <a:sym typeface="Barlow"/>
            </a:endParaRPr>
          </a:p>
        </p:txBody>
      </p:sp>
      <p:pic>
        <p:nvPicPr>
          <p:cNvPr id="5393" name="Google Shape;5393;p217"/>
          <p:cNvPicPr preferRelativeResize="0"/>
          <p:nvPr/>
        </p:nvPicPr>
        <p:blipFill rotWithShape="1">
          <a:blip r:embed="rId17">
            <a:alphaModFix/>
          </a:blip>
          <a:srcRect b="0" l="0" r="0" t="0"/>
          <a:stretch/>
        </p:blipFill>
        <p:spPr>
          <a:xfrm>
            <a:off x="8366588" y="1480005"/>
            <a:ext cx="189921" cy="189921"/>
          </a:xfrm>
          <a:prstGeom prst="rect">
            <a:avLst/>
          </a:prstGeom>
          <a:noFill/>
          <a:ln>
            <a:noFill/>
          </a:ln>
        </p:spPr>
      </p:pic>
      <p:pic>
        <p:nvPicPr>
          <p:cNvPr id="5394" name="Google Shape;5394;p217"/>
          <p:cNvPicPr preferRelativeResize="0"/>
          <p:nvPr/>
        </p:nvPicPr>
        <p:blipFill rotWithShape="1">
          <a:blip r:embed="rId18">
            <a:alphaModFix/>
          </a:blip>
          <a:srcRect b="0" l="0" r="0" t="0"/>
          <a:stretch/>
        </p:blipFill>
        <p:spPr>
          <a:xfrm>
            <a:off x="8673163" y="1479995"/>
            <a:ext cx="245125" cy="189934"/>
          </a:xfrm>
          <a:prstGeom prst="rect">
            <a:avLst/>
          </a:prstGeom>
          <a:noFill/>
          <a:ln>
            <a:noFill/>
          </a:ln>
        </p:spPr>
      </p:pic>
      <p:pic>
        <p:nvPicPr>
          <p:cNvPr id="5395" name="Google Shape;5395;p217"/>
          <p:cNvPicPr preferRelativeResize="0"/>
          <p:nvPr/>
        </p:nvPicPr>
        <p:blipFill rotWithShape="1">
          <a:blip r:embed="rId19">
            <a:alphaModFix/>
          </a:blip>
          <a:srcRect b="0" l="0" r="0" t="0"/>
          <a:stretch/>
        </p:blipFill>
        <p:spPr>
          <a:xfrm>
            <a:off x="8103678" y="2242363"/>
            <a:ext cx="569494" cy="135377"/>
          </a:xfrm>
          <a:prstGeom prst="rect">
            <a:avLst/>
          </a:prstGeom>
          <a:noFill/>
          <a:ln>
            <a:noFill/>
          </a:ln>
        </p:spPr>
      </p:pic>
      <p:pic>
        <p:nvPicPr>
          <p:cNvPr id="5396" name="Google Shape;5396;p217"/>
          <p:cNvPicPr preferRelativeResize="0"/>
          <p:nvPr/>
        </p:nvPicPr>
        <p:blipFill rotWithShape="1">
          <a:blip r:embed="rId20">
            <a:alphaModFix/>
          </a:blip>
          <a:srcRect b="0" l="0" r="0" t="0"/>
          <a:stretch/>
        </p:blipFill>
        <p:spPr>
          <a:xfrm>
            <a:off x="8710633" y="2176671"/>
            <a:ext cx="328814" cy="291243"/>
          </a:xfrm>
          <a:prstGeom prst="rect">
            <a:avLst/>
          </a:prstGeom>
          <a:noFill/>
          <a:ln>
            <a:noFill/>
          </a:ln>
        </p:spPr>
      </p:pic>
      <p:pic>
        <p:nvPicPr>
          <p:cNvPr id="5397" name="Google Shape;5397;p217"/>
          <p:cNvPicPr preferRelativeResize="0"/>
          <p:nvPr/>
        </p:nvPicPr>
        <p:blipFill rotWithShape="1">
          <a:blip r:embed="rId21">
            <a:alphaModFix/>
          </a:blip>
          <a:srcRect b="0" l="0" r="0" t="0"/>
          <a:stretch/>
        </p:blipFill>
        <p:spPr>
          <a:xfrm>
            <a:off x="8352624" y="3734519"/>
            <a:ext cx="641077" cy="174293"/>
          </a:xfrm>
          <a:prstGeom prst="rect">
            <a:avLst/>
          </a:prstGeom>
          <a:noFill/>
          <a:ln>
            <a:noFill/>
          </a:ln>
        </p:spPr>
      </p:pic>
      <p:pic>
        <p:nvPicPr>
          <p:cNvPr id="5398" name="Google Shape;5398;p217"/>
          <p:cNvPicPr preferRelativeResize="0"/>
          <p:nvPr/>
        </p:nvPicPr>
        <p:blipFill rotWithShape="1">
          <a:blip r:embed="rId22">
            <a:alphaModFix/>
          </a:blip>
          <a:srcRect b="0" l="0" r="78230" t="0"/>
          <a:stretch/>
        </p:blipFill>
        <p:spPr>
          <a:xfrm>
            <a:off x="8586272" y="4452532"/>
            <a:ext cx="173792" cy="260830"/>
          </a:xfrm>
          <a:prstGeom prst="rect">
            <a:avLst/>
          </a:prstGeom>
          <a:noFill/>
          <a:ln>
            <a:noFill/>
          </a:ln>
        </p:spPr>
      </p:pic>
      <p:sp>
        <p:nvSpPr>
          <p:cNvPr id="5399" name="Google Shape;5399;p217"/>
          <p:cNvSpPr/>
          <p:nvPr/>
        </p:nvSpPr>
        <p:spPr>
          <a:xfrm>
            <a:off x="7816753" y="1627706"/>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00" name="Google Shape;5400;p217"/>
          <p:cNvSpPr/>
          <p:nvPr/>
        </p:nvSpPr>
        <p:spPr>
          <a:xfrm>
            <a:off x="7816753" y="2346115"/>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01" name="Google Shape;5401;p217"/>
          <p:cNvSpPr/>
          <p:nvPr/>
        </p:nvSpPr>
        <p:spPr>
          <a:xfrm>
            <a:off x="7816753" y="3064523"/>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02" name="Google Shape;5402;p217"/>
          <p:cNvSpPr/>
          <p:nvPr/>
        </p:nvSpPr>
        <p:spPr>
          <a:xfrm>
            <a:off x="7816753" y="3782932"/>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403" name="Google Shape;5403;p217"/>
          <p:cNvSpPr/>
          <p:nvPr/>
        </p:nvSpPr>
        <p:spPr>
          <a:xfrm>
            <a:off x="7816753" y="4501341"/>
            <a:ext cx="90300" cy="163200"/>
          </a:xfrm>
          <a:prstGeom prst="chevron">
            <a:avLst>
              <a:gd fmla="val 72533" name="adj"/>
            </a:avLst>
          </a:prstGeom>
          <a:solidFill>
            <a:srgbClr val="43434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nvGrpSpPr>
          <p:cNvPr id="5404" name="Google Shape;5404;p217"/>
          <p:cNvGrpSpPr/>
          <p:nvPr/>
        </p:nvGrpSpPr>
        <p:grpSpPr>
          <a:xfrm>
            <a:off x="2850175" y="2934186"/>
            <a:ext cx="1525967" cy="1083838"/>
            <a:chOff x="5851296" y="3713798"/>
            <a:chExt cx="2034622" cy="1445118"/>
          </a:xfrm>
        </p:grpSpPr>
        <p:pic>
          <p:nvPicPr>
            <p:cNvPr id="5405" name="Google Shape;5405;p217"/>
            <p:cNvPicPr preferRelativeResize="0"/>
            <p:nvPr/>
          </p:nvPicPr>
          <p:blipFill rotWithShape="1">
            <a:blip r:embed="rId23">
              <a:alphaModFix/>
            </a:blip>
            <a:srcRect b="0" l="0" r="0" t="0"/>
            <a:stretch/>
          </p:blipFill>
          <p:spPr>
            <a:xfrm>
              <a:off x="5970524" y="3718800"/>
              <a:ext cx="413950" cy="413950"/>
            </a:xfrm>
            <a:prstGeom prst="rect">
              <a:avLst/>
            </a:prstGeom>
            <a:noFill/>
            <a:ln>
              <a:noFill/>
            </a:ln>
          </p:spPr>
        </p:pic>
        <p:pic>
          <p:nvPicPr>
            <p:cNvPr id="5406" name="Google Shape;5406;p217"/>
            <p:cNvPicPr preferRelativeResize="0"/>
            <p:nvPr/>
          </p:nvPicPr>
          <p:blipFill rotWithShape="1">
            <a:blip r:embed="rId24">
              <a:alphaModFix/>
            </a:blip>
            <a:srcRect b="0" l="0" r="0" t="0"/>
            <a:stretch/>
          </p:blipFill>
          <p:spPr>
            <a:xfrm>
              <a:off x="6667024" y="3713798"/>
              <a:ext cx="423950" cy="423950"/>
            </a:xfrm>
            <a:prstGeom prst="rect">
              <a:avLst/>
            </a:prstGeom>
            <a:noFill/>
            <a:ln>
              <a:noFill/>
            </a:ln>
          </p:spPr>
        </p:pic>
        <p:pic>
          <p:nvPicPr>
            <p:cNvPr id="5407" name="Google Shape;5407;p217"/>
            <p:cNvPicPr preferRelativeResize="0"/>
            <p:nvPr/>
          </p:nvPicPr>
          <p:blipFill rotWithShape="1">
            <a:blip r:embed="rId3">
              <a:alphaModFix/>
            </a:blip>
            <a:srcRect b="0" l="0" r="0" t="0"/>
            <a:stretch/>
          </p:blipFill>
          <p:spPr>
            <a:xfrm>
              <a:off x="7053824" y="4548238"/>
              <a:ext cx="284070" cy="284070"/>
            </a:xfrm>
            <a:prstGeom prst="rect">
              <a:avLst/>
            </a:prstGeom>
            <a:noFill/>
            <a:ln>
              <a:noFill/>
            </a:ln>
          </p:spPr>
        </p:pic>
        <p:pic>
          <p:nvPicPr>
            <p:cNvPr id="5408" name="Google Shape;5408;p217"/>
            <p:cNvPicPr preferRelativeResize="0"/>
            <p:nvPr/>
          </p:nvPicPr>
          <p:blipFill rotWithShape="1">
            <a:blip r:embed="rId25">
              <a:alphaModFix/>
            </a:blip>
            <a:srcRect b="0" l="0" r="0" t="0"/>
            <a:stretch/>
          </p:blipFill>
          <p:spPr>
            <a:xfrm>
              <a:off x="7373527" y="3758375"/>
              <a:ext cx="356375" cy="356375"/>
            </a:xfrm>
            <a:prstGeom prst="rect">
              <a:avLst/>
            </a:prstGeom>
            <a:noFill/>
            <a:ln>
              <a:noFill/>
            </a:ln>
          </p:spPr>
        </p:pic>
        <p:pic>
          <p:nvPicPr>
            <p:cNvPr id="5409" name="Google Shape;5409;p217"/>
            <p:cNvPicPr preferRelativeResize="0"/>
            <p:nvPr/>
          </p:nvPicPr>
          <p:blipFill rotWithShape="1">
            <a:blip r:embed="rId26">
              <a:alphaModFix/>
            </a:blip>
            <a:srcRect b="0" l="0" r="0" t="0"/>
            <a:stretch/>
          </p:blipFill>
          <p:spPr>
            <a:xfrm>
              <a:off x="6360572" y="4549523"/>
              <a:ext cx="300425" cy="300440"/>
            </a:xfrm>
            <a:prstGeom prst="rect">
              <a:avLst/>
            </a:prstGeom>
            <a:noFill/>
            <a:ln>
              <a:noFill/>
            </a:ln>
          </p:spPr>
        </p:pic>
        <p:sp>
          <p:nvSpPr>
            <p:cNvPr id="5410" name="Google Shape;5410;p217"/>
            <p:cNvSpPr/>
            <p:nvPr/>
          </p:nvSpPr>
          <p:spPr>
            <a:xfrm>
              <a:off x="6319850" y="4519613"/>
              <a:ext cx="391500" cy="356400"/>
            </a:xfrm>
            <a:prstGeom prst="rect">
              <a:avLst/>
            </a:prstGeom>
            <a:noFill/>
            <a:ln cap="flat" cmpd="sng" w="9525">
              <a:solidFill>
                <a:srgbClr val="1EA3B5"/>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411" name="Google Shape;5411;p217"/>
            <p:cNvSpPr txBox="1"/>
            <p:nvPr/>
          </p:nvSpPr>
          <p:spPr>
            <a:xfrm>
              <a:off x="5851296" y="4172550"/>
              <a:ext cx="854700" cy="22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434343"/>
                  </a:solidFill>
                  <a:latin typeface="Barlow"/>
                  <a:ea typeface="Barlow"/>
                  <a:cs typeface="Barlow"/>
                  <a:sym typeface="Barlow"/>
                </a:rPr>
                <a:t>Parameters</a:t>
              </a:r>
              <a:endParaRPr b="0" i="0" sz="600" u="none" cap="none" strike="noStrike">
                <a:solidFill>
                  <a:srgbClr val="434343"/>
                </a:solidFill>
                <a:latin typeface="Barlow"/>
                <a:ea typeface="Barlow"/>
                <a:cs typeface="Barlow"/>
                <a:sym typeface="Barlow"/>
              </a:endParaRPr>
            </a:p>
          </p:txBody>
        </p:sp>
        <p:sp>
          <p:nvSpPr>
            <p:cNvPr id="5412" name="Google Shape;5412;p217"/>
            <p:cNvSpPr txBox="1"/>
            <p:nvPr/>
          </p:nvSpPr>
          <p:spPr>
            <a:xfrm>
              <a:off x="6536412" y="4172544"/>
              <a:ext cx="685200" cy="22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434343"/>
                  </a:solidFill>
                  <a:latin typeface="Barlow"/>
                  <a:ea typeface="Barlow"/>
                  <a:cs typeface="Barlow"/>
                  <a:sym typeface="Barlow"/>
                </a:rPr>
                <a:t>Metrics</a:t>
              </a:r>
              <a:endParaRPr b="0" i="0" sz="600" u="none" cap="none" strike="noStrike">
                <a:solidFill>
                  <a:srgbClr val="434343"/>
                </a:solidFill>
                <a:latin typeface="Barlow"/>
                <a:ea typeface="Barlow"/>
                <a:cs typeface="Barlow"/>
                <a:sym typeface="Barlow"/>
              </a:endParaRPr>
            </a:p>
          </p:txBody>
        </p:sp>
        <p:sp>
          <p:nvSpPr>
            <p:cNvPr id="5413" name="Google Shape;5413;p217"/>
            <p:cNvSpPr txBox="1"/>
            <p:nvPr/>
          </p:nvSpPr>
          <p:spPr>
            <a:xfrm>
              <a:off x="7200719" y="4172544"/>
              <a:ext cx="685200" cy="22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434343"/>
                  </a:solidFill>
                  <a:latin typeface="Barlow"/>
                  <a:ea typeface="Barlow"/>
                  <a:cs typeface="Barlow"/>
                  <a:sym typeface="Barlow"/>
                </a:rPr>
                <a:t>Artifacts</a:t>
              </a:r>
              <a:endParaRPr b="0" i="0" sz="600" u="none" cap="none" strike="noStrike">
                <a:solidFill>
                  <a:srgbClr val="434343"/>
                </a:solidFill>
                <a:latin typeface="Barlow"/>
                <a:ea typeface="Barlow"/>
                <a:cs typeface="Barlow"/>
                <a:sym typeface="Barlow"/>
              </a:endParaRPr>
            </a:p>
          </p:txBody>
        </p:sp>
        <p:sp>
          <p:nvSpPr>
            <p:cNvPr id="5414" name="Google Shape;5414;p217"/>
            <p:cNvSpPr txBox="1"/>
            <p:nvPr/>
          </p:nvSpPr>
          <p:spPr>
            <a:xfrm>
              <a:off x="6847347" y="4932116"/>
              <a:ext cx="685200" cy="22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434343"/>
                  </a:solidFill>
                  <a:latin typeface="Barlow"/>
                  <a:ea typeface="Barlow"/>
                  <a:cs typeface="Barlow"/>
                  <a:sym typeface="Barlow"/>
                </a:rPr>
                <a:t>Models</a:t>
              </a:r>
              <a:endParaRPr b="0" i="0" sz="600" u="none" cap="none" strike="noStrike">
                <a:solidFill>
                  <a:srgbClr val="434343"/>
                </a:solidFill>
                <a:latin typeface="Barlow"/>
                <a:ea typeface="Barlow"/>
                <a:cs typeface="Barlow"/>
                <a:sym typeface="Barlow"/>
              </a:endParaRPr>
            </a:p>
          </p:txBody>
        </p:sp>
        <p:sp>
          <p:nvSpPr>
            <p:cNvPr id="5415" name="Google Shape;5415;p217"/>
            <p:cNvSpPr txBox="1"/>
            <p:nvPr/>
          </p:nvSpPr>
          <p:spPr>
            <a:xfrm>
              <a:off x="6176583" y="4932116"/>
              <a:ext cx="685200" cy="226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600"/>
                <a:buFont typeface="Arial"/>
                <a:buNone/>
              </a:pPr>
              <a:r>
                <a:rPr b="0" i="0" lang="en" sz="600" u="none" cap="none" strike="noStrike">
                  <a:solidFill>
                    <a:srgbClr val="434343"/>
                  </a:solidFill>
                  <a:latin typeface="Barlow"/>
                  <a:ea typeface="Barlow"/>
                  <a:cs typeface="Barlow"/>
                  <a:sym typeface="Barlow"/>
                </a:rPr>
                <a:t>Metadata</a:t>
              </a:r>
              <a:endParaRPr b="0" i="0" sz="600" u="none" cap="none" strike="noStrike">
                <a:solidFill>
                  <a:srgbClr val="434343"/>
                </a:solidFill>
                <a:latin typeface="Barlow"/>
                <a:ea typeface="Barlow"/>
                <a:cs typeface="Barlow"/>
                <a:sym typeface="Barlow"/>
              </a:endParaRPr>
            </a:p>
          </p:txBody>
        </p:sp>
      </p:grpSp>
      <p:cxnSp>
        <p:nvCxnSpPr>
          <p:cNvPr id="5416" name="Google Shape;5416;p217"/>
          <p:cNvCxnSpPr>
            <a:endCxn id="5341" idx="1"/>
          </p:cNvCxnSpPr>
          <p:nvPr/>
        </p:nvCxnSpPr>
        <p:spPr>
          <a:xfrm flipH="1" rot="10800000">
            <a:off x="4010617" y="3423330"/>
            <a:ext cx="1142700" cy="246900"/>
          </a:xfrm>
          <a:prstGeom prst="curvedConnector3">
            <a:avLst>
              <a:gd fmla="val 50000" name="adj1"/>
            </a:avLst>
          </a:prstGeom>
          <a:noFill/>
          <a:ln cap="flat" cmpd="sng" w="19050">
            <a:solidFill>
              <a:schemeClr val="accent2"/>
            </a:solidFill>
            <a:prstDash val="solid"/>
            <a:round/>
            <a:headEnd len="sm" w="sm" type="none"/>
            <a:tailEnd len="med" w="med" type="triangle"/>
          </a:ln>
        </p:spPr>
      </p:cxnSp>
      <p:cxnSp>
        <p:nvCxnSpPr>
          <p:cNvPr id="5417" name="Google Shape;5417;p217"/>
          <p:cNvCxnSpPr>
            <a:stCxn id="5353" idx="0"/>
          </p:cNvCxnSpPr>
          <p:nvPr/>
        </p:nvCxnSpPr>
        <p:spPr>
          <a:xfrm>
            <a:off x="2577638" y="3077288"/>
            <a:ext cx="1128300" cy="592800"/>
          </a:xfrm>
          <a:prstGeom prst="curvedConnector3">
            <a:avLst>
              <a:gd fmla="val 50000" name="adj1"/>
            </a:avLst>
          </a:prstGeom>
          <a:noFill/>
          <a:ln cap="flat" cmpd="sng" w="19050">
            <a:solidFill>
              <a:schemeClr val="accent2"/>
            </a:solidFill>
            <a:prstDash val="solid"/>
            <a:round/>
            <a:headEnd len="sm" w="sm" type="none"/>
            <a:tailEnd len="med" w="med" type="triangle"/>
          </a:ln>
        </p:spPr>
      </p:cxnSp>
      <p:sp>
        <p:nvSpPr>
          <p:cNvPr id="5418" name="Google Shape;5418;p217"/>
          <p:cNvSpPr/>
          <p:nvPr/>
        </p:nvSpPr>
        <p:spPr>
          <a:xfrm rot="-5400000">
            <a:off x="5243663" y="2297681"/>
            <a:ext cx="184200" cy="988200"/>
          </a:xfrm>
          <a:prstGeom prst="rightBrace">
            <a:avLst>
              <a:gd fmla="val 42292" name="adj1"/>
              <a:gd fmla="val 42343" name="adj2"/>
            </a:avLst>
          </a:prstGeom>
          <a:no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1B3038"/>
              </a:buClr>
              <a:buSzPts val="1000"/>
              <a:buFont typeface="Calibri"/>
              <a:buNone/>
            </a:pPr>
            <a:r>
              <a:t/>
            </a:r>
            <a:endParaRPr b="0" i="0" sz="1000" u="none" cap="none" strike="noStrike">
              <a:solidFill>
                <a:srgbClr val="434343"/>
              </a:solidFill>
              <a:latin typeface="Calibri"/>
              <a:ea typeface="Calibri"/>
              <a:cs typeface="Calibri"/>
              <a:sym typeface="Calibri"/>
            </a:endParaRPr>
          </a:p>
        </p:txBody>
      </p:sp>
      <p:sp>
        <p:nvSpPr>
          <p:cNvPr id="5419" name="Google Shape;5419;p217"/>
          <p:cNvSpPr/>
          <p:nvPr/>
        </p:nvSpPr>
        <p:spPr>
          <a:xfrm rot="-5400000">
            <a:off x="6462075" y="1809844"/>
            <a:ext cx="253200" cy="1911000"/>
          </a:xfrm>
          <a:prstGeom prst="rightBrace">
            <a:avLst>
              <a:gd fmla="val 42292" name="adj1"/>
              <a:gd fmla="val 50778" name="adj2"/>
            </a:avLst>
          </a:prstGeom>
          <a:no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1B3038"/>
              </a:buClr>
              <a:buSzPts val="1000"/>
              <a:buFont typeface="Calibri"/>
              <a:buNone/>
            </a:pPr>
            <a:r>
              <a:t/>
            </a:r>
            <a:endParaRPr b="0" i="0" sz="1000" u="none" cap="none" strike="noStrike">
              <a:solidFill>
                <a:srgbClr val="434343"/>
              </a:solidFill>
              <a:latin typeface="Calibri"/>
              <a:ea typeface="Calibri"/>
              <a:cs typeface="Calibri"/>
              <a:sym typeface="Calibri"/>
            </a:endParaRPr>
          </a:p>
        </p:txBody>
      </p:sp>
      <p:pic>
        <p:nvPicPr>
          <p:cNvPr descr="Image result for apache spark" id="5420" name="Google Shape;5420;p217"/>
          <p:cNvPicPr preferRelativeResize="0"/>
          <p:nvPr/>
        </p:nvPicPr>
        <p:blipFill rotWithShape="1">
          <a:blip r:embed="rId27">
            <a:alphaModFix/>
          </a:blip>
          <a:srcRect b="0" l="0" r="0" t="0"/>
          <a:stretch/>
        </p:blipFill>
        <p:spPr>
          <a:xfrm>
            <a:off x="8428714" y="2872351"/>
            <a:ext cx="488895" cy="253818"/>
          </a:xfrm>
          <a:prstGeom prst="rect">
            <a:avLst/>
          </a:prstGeom>
          <a:noFill/>
          <a:ln>
            <a:noFill/>
          </a:ln>
        </p:spPr>
      </p:pic>
      <p:sp>
        <p:nvSpPr>
          <p:cNvPr id="5421" name="Google Shape;5421;p217"/>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MLflow - Model Lifecycle</a:t>
            </a:r>
            <a:endParaRPr sz="2800">
              <a:solidFill>
                <a:schemeClr val="dk2"/>
              </a:solidFill>
            </a:endParaRPr>
          </a:p>
        </p:txBody>
      </p:sp>
      <p:pic>
        <p:nvPicPr>
          <p:cNvPr descr="Image result for mlflow logo transparent background" id="5422" name="Google Shape;5422;p217"/>
          <p:cNvPicPr preferRelativeResize="0"/>
          <p:nvPr/>
        </p:nvPicPr>
        <p:blipFill rotWithShape="1">
          <a:blip r:embed="rId28">
            <a:alphaModFix/>
          </a:blip>
          <a:srcRect b="0" l="0" r="0" t="0"/>
          <a:stretch/>
        </p:blipFill>
        <p:spPr>
          <a:xfrm>
            <a:off x="5576423" y="1713786"/>
            <a:ext cx="1021462" cy="393600"/>
          </a:xfrm>
          <a:prstGeom prst="rect">
            <a:avLst/>
          </a:prstGeom>
          <a:noFill/>
          <a:ln>
            <a:noFill/>
          </a:ln>
        </p:spPr>
      </p:pic>
      <p:pic>
        <p:nvPicPr>
          <p:cNvPr descr="Image result for mlflow logo transparent background" id="5423" name="Google Shape;5423;p217"/>
          <p:cNvPicPr preferRelativeResize="0"/>
          <p:nvPr/>
        </p:nvPicPr>
        <p:blipFill rotWithShape="1">
          <a:blip r:embed="rId28">
            <a:alphaModFix/>
          </a:blip>
          <a:srcRect b="0" l="0" r="0" t="0"/>
          <a:stretch/>
        </p:blipFill>
        <p:spPr>
          <a:xfrm>
            <a:off x="3070573" y="2125511"/>
            <a:ext cx="1021463" cy="393600"/>
          </a:xfrm>
          <a:prstGeom prst="rect">
            <a:avLst/>
          </a:prstGeom>
          <a:noFill/>
          <a:ln>
            <a:noFill/>
          </a:ln>
        </p:spPr>
      </p:pic>
      <p:pic>
        <p:nvPicPr>
          <p:cNvPr descr="Image result for mlflow logo transparent background" id="5424" name="Google Shape;5424;p217"/>
          <p:cNvPicPr preferRelativeResize="0"/>
          <p:nvPr/>
        </p:nvPicPr>
        <p:blipFill rotWithShape="1">
          <a:blip r:embed="rId28">
            <a:alphaModFix/>
          </a:blip>
          <a:srcRect b="0" l="0" r="0" t="0"/>
          <a:stretch/>
        </p:blipFill>
        <p:spPr>
          <a:xfrm>
            <a:off x="1357973" y="2113273"/>
            <a:ext cx="1021463" cy="39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8" name="Shape 5428"/>
        <p:cNvGrpSpPr/>
        <p:nvPr/>
      </p:nvGrpSpPr>
      <p:grpSpPr>
        <a:xfrm>
          <a:off x="0" y="0"/>
          <a:ext cx="0" cy="0"/>
          <a:chOff x="0" y="0"/>
          <a:chExt cx="0" cy="0"/>
        </a:xfrm>
      </p:grpSpPr>
      <p:sp>
        <p:nvSpPr>
          <p:cNvPr id="5429" name="Google Shape;5429;p218"/>
          <p:cNvSpPr txBox="1"/>
          <p:nvPr>
            <p:ph idx="1" type="body"/>
          </p:nvPr>
        </p:nvSpPr>
        <p:spPr>
          <a:xfrm>
            <a:off x="348631" y="3635745"/>
            <a:ext cx="7202100" cy="5589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t/>
            </a:r>
            <a:endParaRPr/>
          </a:p>
        </p:txBody>
      </p:sp>
      <p:sp>
        <p:nvSpPr>
          <p:cNvPr id="5430" name="Google Shape;5430;p218"/>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MLflow integration with Databricks - Tracking</a:t>
            </a:r>
            <a:endParaRPr sz="2800">
              <a:solidFill>
                <a:schemeClr val="dk2"/>
              </a:solidFill>
            </a:endParaRPr>
          </a:p>
        </p:txBody>
      </p:sp>
      <p:sp>
        <p:nvSpPr>
          <p:cNvPr id="5431" name="Google Shape;5431;p218"/>
          <p:cNvSpPr txBox="1"/>
          <p:nvPr>
            <p:ph idx="1" type="body"/>
          </p:nvPr>
        </p:nvSpPr>
        <p:spPr>
          <a:xfrm>
            <a:off x="419649" y="1250375"/>
            <a:ext cx="4732200" cy="359700"/>
          </a:xfrm>
          <a:prstGeom prst="rect">
            <a:avLst/>
          </a:prstGeom>
          <a:noFill/>
          <a:ln>
            <a:noFill/>
          </a:ln>
        </p:spPr>
        <p:txBody>
          <a:bodyPr anchorCtr="0" anchor="t" bIns="45700" lIns="0" spcFirstLastPara="1" rIns="0" wrap="square" tIns="45700">
            <a:noAutofit/>
          </a:bodyPr>
          <a:lstStyle/>
          <a:p>
            <a:pPr indent="0" lvl="0" marL="0" rtl="0" algn="l">
              <a:lnSpc>
                <a:spcPct val="90000"/>
              </a:lnSpc>
              <a:spcBef>
                <a:spcPts val="0"/>
              </a:spcBef>
              <a:spcAft>
                <a:spcPts val="0"/>
              </a:spcAft>
              <a:buSzPts val="1500"/>
              <a:buNone/>
            </a:pPr>
            <a:r>
              <a:rPr lang="en" sz="1600">
                <a:solidFill>
                  <a:srgbClr val="434343"/>
                </a:solidFill>
              </a:rPr>
              <a:t>SparkML, Keras, </a:t>
            </a:r>
            <a:r>
              <a:rPr lang="en" sz="1600">
                <a:solidFill>
                  <a:srgbClr val="434343"/>
                </a:solidFill>
              </a:rPr>
              <a:t>Hyperopt -&gt; autlogg</a:t>
            </a:r>
            <a:r>
              <a:rPr lang="en" sz="1600">
                <a:solidFill>
                  <a:srgbClr val="434343"/>
                </a:solidFill>
              </a:rPr>
              <a:t>ing</a:t>
            </a:r>
            <a:r>
              <a:rPr lang="en" sz="1600">
                <a:solidFill>
                  <a:srgbClr val="434343"/>
                </a:solidFill>
              </a:rPr>
              <a:t> to MLflow</a:t>
            </a:r>
            <a:endParaRPr sz="1600">
              <a:solidFill>
                <a:srgbClr val="434343"/>
              </a:solidFill>
            </a:endParaRPr>
          </a:p>
        </p:txBody>
      </p:sp>
      <p:pic>
        <p:nvPicPr>
          <p:cNvPr id="5432" name="Google Shape;5432;p218"/>
          <p:cNvPicPr preferRelativeResize="0"/>
          <p:nvPr/>
        </p:nvPicPr>
        <p:blipFill rotWithShape="1">
          <a:blip r:embed="rId3">
            <a:alphaModFix/>
          </a:blip>
          <a:srcRect b="0" l="0" r="0" t="0"/>
          <a:stretch/>
        </p:blipFill>
        <p:spPr>
          <a:xfrm>
            <a:off x="289519" y="1724456"/>
            <a:ext cx="4862232" cy="2257314"/>
          </a:xfrm>
          <a:prstGeom prst="rect">
            <a:avLst/>
          </a:prstGeom>
          <a:noFill/>
          <a:ln cap="flat" cmpd="sng" w="28575">
            <a:solidFill>
              <a:schemeClr val="dk2"/>
            </a:solidFill>
            <a:prstDash val="solid"/>
            <a:round/>
            <a:headEnd len="sm" w="sm" type="none"/>
            <a:tailEnd len="sm" w="sm" type="none"/>
          </a:ln>
        </p:spPr>
      </p:pic>
      <p:pic>
        <p:nvPicPr>
          <p:cNvPr id="5433" name="Google Shape;5433;p218"/>
          <p:cNvPicPr preferRelativeResize="0"/>
          <p:nvPr/>
        </p:nvPicPr>
        <p:blipFill rotWithShape="1">
          <a:blip r:embed="rId4">
            <a:alphaModFix/>
          </a:blip>
          <a:srcRect b="0" l="0" r="0" t="0"/>
          <a:stretch/>
        </p:blipFill>
        <p:spPr>
          <a:xfrm>
            <a:off x="4733136" y="3204731"/>
            <a:ext cx="4343404" cy="1693746"/>
          </a:xfrm>
          <a:prstGeom prst="rect">
            <a:avLst/>
          </a:prstGeom>
          <a:noFill/>
          <a:ln cap="flat" cmpd="sng" w="28575">
            <a:solidFill>
              <a:schemeClr val="dk2"/>
            </a:solidFill>
            <a:prstDash val="solid"/>
            <a:round/>
            <a:headEnd len="sm" w="sm" type="none"/>
            <a:tailEnd len="sm" w="sm" type="none"/>
          </a:ln>
        </p:spPr>
      </p:pic>
      <p:cxnSp>
        <p:nvCxnSpPr>
          <p:cNvPr id="5434" name="Google Shape;5434;p218"/>
          <p:cNvCxnSpPr>
            <a:stCxn id="5432" idx="3"/>
            <a:endCxn id="5433" idx="0"/>
          </p:cNvCxnSpPr>
          <p:nvPr/>
        </p:nvCxnSpPr>
        <p:spPr>
          <a:xfrm>
            <a:off x="5151750" y="2853113"/>
            <a:ext cx="1753200" cy="351600"/>
          </a:xfrm>
          <a:prstGeom prst="bentConnector2">
            <a:avLst/>
          </a:prstGeom>
          <a:noFill/>
          <a:ln cap="flat" cmpd="sng" w="19050">
            <a:solidFill>
              <a:schemeClr val="accent2"/>
            </a:solidFill>
            <a:prstDash val="solid"/>
            <a:round/>
            <a:headEnd len="sm" w="sm"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8" name="Shape 5438"/>
        <p:cNvGrpSpPr/>
        <p:nvPr/>
      </p:nvGrpSpPr>
      <p:grpSpPr>
        <a:xfrm>
          <a:off x="0" y="0"/>
          <a:ext cx="0" cy="0"/>
          <a:chOff x="0" y="0"/>
          <a:chExt cx="0" cy="0"/>
        </a:xfrm>
      </p:grpSpPr>
      <p:sp>
        <p:nvSpPr>
          <p:cNvPr id="5439" name="Google Shape;5439;p219"/>
          <p:cNvSpPr txBox="1"/>
          <p:nvPr>
            <p:ph idx="1" type="body"/>
          </p:nvPr>
        </p:nvSpPr>
        <p:spPr>
          <a:xfrm>
            <a:off x="348631" y="3635745"/>
            <a:ext cx="7202100" cy="5589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t/>
            </a:r>
            <a:endParaRPr/>
          </a:p>
        </p:txBody>
      </p:sp>
      <p:sp>
        <p:nvSpPr>
          <p:cNvPr id="5440" name="Google Shape;5440;p219"/>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MLflow integration with Databricks - Model Registry</a:t>
            </a:r>
            <a:endParaRPr sz="2800">
              <a:solidFill>
                <a:schemeClr val="dk2"/>
              </a:solidFill>
            </a:endParaRPr>
          </a:p>
        </p:txBody>
      </p:sp>
      <p:cxnSp>
        <p:nvCxnSpPr>
          <p:cNvPr id="5441" name="Google Shape;5441;p219"/>
          <p:cNvCxnSpPr>
            <a:endCxn id="5442" idx="0"/>
          </p:cNvCxnSpPr>
          <p:nvPr/>
        </p:nvCxnSpPr>
        <p:spPr>
          <a:xfrm>
            <a:off x="4972598" y="2340221"/>
            <a:ext cx="1382700" cy="551700"/>
          </a:xfrm>
          <a:prstGeom prst="bentConnector2">
            <a:avLst/>
          </a:prstGeom>
          <a:noFill/>
          <a:ln cap="flat" cmpd="sng" w="19050">
            <a:solidFill>
              <a:schemeClr val="accent2"/>
            </a:solidFill>
            <a:prstDash val="solid"/>
            <a:round/>
            <a:headEnd len="sm" w="sm" type="none"/>
            <a:tailEnd len="med" w="med" type="triangle"/>
          </a:ln>
        </p:spPr>
      </p:cxnSp>
      <p:pic>
        <p:nvPicPr>
          <p:cNvPr id="5443" name="Google Shape;5443;p219"/>
          <p:cNvPicPr preferRelativeResize="0"/>
          <p:nvPr/>
        </p:nvPicPr>
        <p:blipFill rotWithShape="1">
          <a:blip r:embed="rId3">
            <a:alphaModFix/>
          </a:blip>
          <a:srcRect b="0" l="0" r="0" t="0"/>
          <a:stretch/>
        </p:blipFill>
        <p:spPr>
          <a:xfrm>
            <a:off x="171275" y="867851"/>
            <a:ext cx="5095099" cy="3205124"/>
          </a:xfrm>
          <a:prstGeom prst="rect">
            <a:avLst/>
          </a:prstGeom>
          <a:noFill/>
          <a:ln cap="flat" cmpd="sng" w="28575">
            <a:solidFill>
              <a:schemeClr val="dk2"/>
            </a:solidFill>
            <a:prstDash val="solid"/>
            <a:round/>
            <a:headEnd len="sm" w="sm" type="none"/>
            <a:tailEnd len="sm" w="sm" type="none"/>
          </a:ln>
        </p:spPr>
      </p:pic>
      <p:pic>
        <p:nvPicPr>
          <p:cNvPr id="5442" name="Google Shape;5442;p219"/>
          <p:cNvPicPr preferRelativeResize="0"/>
          <p:nvPr/>
        </p:nvPicPr>
        <p:blipFill rotWithShape="1">
          <a:blip r:embed="rId4">
            <a:alphaModFix/>
          </a:blip>
          <a:srcRect b="0" l="0" r="0" t="0"/>
          <a:stretch/>
        </p:blipFill>
        <p:spPr>
          <a:xfrm>
            <a:off x="3807749" y="2891921"/>
            <a:ext cx="5095099" cy="3205155"/>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8" name="Shape 5448"/>
        <p:cNvGrpSpPr/>
        <p:nvPr/>
      </p:nvGrpSpPr>
      <p:grpSpPr>
        <a:xfrm>
          <a:off x="0" y="0"/>
          <a:ext cx="0" cy="0"/>
          <a:chOff x="0" y="0"/>
          <a:chExt cx="0" cy="0"/>
        </a:xfrm>
      </p:grpSpPr>
      <p:sp>
        <p:nvSpPr>
          <p:cNvPr id="5449" name="Google Shape;5449;p220"/>
          <p:cNvSpPr txBox="1"/>
          <p:nvPr/>
        </p:nvSpPr>
        <p:spPr>
          <a:xfrm>
            <a:off x="5135690" y="3389324"/>
            <a:ext cx="435000" cy="121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800" u="none" cap="none" strike="noStrike">
                <a:solidFill>
                  <a:schemeClr val="dk2"/>
                </a:solidFill>
                <a:latin typeface="Quattrocento Sans"/>
                <a:ea typeface="Quattrocento Sans"/>
                <a:cs typeface="Quattrocento Sans"/>
                <a:sym typeface="Quattrocento Sans"/>
              </a:rPr>
              <a:t>Azure ML</a:t>
            </a:r>
            <a:endParaRPr sz="1100"/>
          </a:p>
        </p:txBody>
      </p:sp>
      <p:sp>
        <p:nvSpPr>
          <p:cNvPr id="5450" name="Google Shape;5450;p220"/>
          <p:cNvSpPr/>
          <p:nvPr/>
        </p:nvSpPr>
        <p:spPr>
          <a:xfrm>
            <a:off x="6185071" y="1048294"/>
            <a:ext cx="2634600" cy="2044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Serve</a:t>
            </a:r>
            <a:endParaRPr sz="1100"/>
          </a:p>
        </p:txBody>
      </p:sp>
      <p:sp>
        <p:nvSpPr>
          <p:cNvPr id="5451" name="Google Shape;5451;p220"/>
          <p:cNvSpPr/>
          <p:nvPr/>
        </p:nvSpPr>
        <p:spPr>
          <a:xfrm>
            <a:off x="3022533" y="1048294"/>
            <a:ext cx="1509000" cy="3889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Store</a:t>
            </a:r>
            <a:endParaRPr sz="1100"/>
          </a:p>
        </p:txBody>
      </p:sp>
      <p:sp>
        <p:nvSpPr>
          <p:cNvPr id="5452" name="Google Shape;5452;p220"/>
          <p:cNvSpPr/>
          <p:nvPr/>
        </p:nvSpPr>
        <p:spPr>
          <a:xfrm>
            <a:off x="4603801" y="1048294"/>
            <a:ext cx="1509000" cy="3889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Prep and train</a:t>
            </a:r>
            <a:endParaRPr sz="1100"/>
          </a:p>
        </p:txBody>
      </p:sp>
      <p:sp>
        <p:nvSpPr>
          <p:cNvPr id="5453" name="Google Shape;5453;p220"/>
          <p:cNvSpPr/>
          <p:nvPr/>
        </p:nvSpPr>
        <p:spPr>
          <a:xfrm>
            <a:off x="1441264" y="1048294"/>
            <a:ext cx="1509000" cy="3889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Ingest</a:t>
            </a:r>
            <a:endParaRPr sz="1100"/>
          </a:p>
        </p:txBody>
      </p:sp>
      <p:cxnSp>
        <p:nvCxnSpPr>
          <p:cNvPr id="5454" name="Google Shape;5454;p220"/>
          <p:cNvCxnSpPr/>
          <p:nvPr/>
        </p:nvCxnSpPr>
        <p:spPr>
          <a:xfrm>
            <a:off x="4058379" y="4278984"/>
            <a:ext cx="2624400" cy="0"/>
          </a:xfrm>
          <a:prstGeom prst="straightConnector1">
            <a:avLst/>
          </a:prstGeom>
          <a:noFill/>
          <a:ln cap="flat" cmpd="sng" w="12700">
            <a:solidFill>
              <a:schemeClr val="accent2"/>
            </a:solidFill>
            <a:prstDash val="dash"/>
            <a:round/>
            <a:headEnd len="sm" w="sm" type="none"/>
            <a:tailEnd len="med" w="med" type="triangle"/>
          </a:ln>
        </p:spPr>
      </p:cxnSp>
      <p:sp>
        <p:nvSpPr>
          <p:cNvPr id="5455" name="Google Shape;5455;p220"/>
          <p:cNvSpPr/>
          <p:nvPr/>
        </p:nvSpPr>
        <p:spPr>
          <a:xfrm>
            <a:off x="5342119" y="2902841"/>
            <a:ext cx="1340644" cy="1267968"/>
          </a:xfrm>
          <a:custGeom>
            <a:rect b="b" l="l" r="r" t="t"/>
            <a:pathLst>
              <a:path extrusionOk="0" h="165100" w="952500">
                <a:moveTo>
                  <a:pt x="0" y="0"/>
                </a:moveTo>
                <a:lnTo>
                  <a:pt x="0" y="165100"/>
                </a:lnTo>
                <a:lnTo>
                  <a:pt x="952500" y="165100"/>
                </a:lnTo>
              </a:path>
            </a:pathLst>
          </a:custGeom>
          <a:noFill/>
          <a:ln cap="flat" cmpd="sng" w="12700">
            <a:solidFill>
              <a:schemeClr val="accent2"/>
            </a:solidFill>
            <a:prstDash val="dash"/>
            <a:round/>
            <a:headEnd len="med" w="med" type="triangl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Quattrocento Sans"/>
              <a:buNone/>
            </a:pPr>
            <a:r>
              <a:t/>
            </a:r>
            <a:endParaRPr b="0" i="0" sz="2400" u="none" cap="none" strike="noStrike">
              <a:solidFill>
                <a:srgbClr val="505050"/>
              </a:solidFill>
              <a:latin typeface="Quattrocento Sans"/>
              <a:ea typeface="Quattrocento Sans"/>
              <a:cs typeface="Quattrocento Sans"/>
              <a:sym typeface="Quattrocento Sans"/>
            </a:endParaRPr>
          </a:p>
        </p:txBody>
      </p:sp>
      <p:cxnSp>
        <p:nvCxnSpPr>
          <p:cNvPr id="5456" name="Google Shape;5456;p220"/>
          <p:cNvCxnSpPr/>
          <p:nvPr/>
        </p:nvCxnSpPr>
        <p:spPr>
          <a:xfrm>
            <a:off x="2449548" y="4278984"/>
            <a:ext cx="1064400" cy="0"/>
          </a:xfrm>
          <a:prstGeom prst="straightConnector1">
            <a:avLst/>
          </a:prstGeom>
          <a:noFill/>
          <a:ln cap="flat" cmpd="sng" w="12700">
            <a:solidFill>
              <a:schemeClr val="accent2"/>
            </a:solidFill>
            <a:prstDash val="dash"/>
            <a:round/>
            <a:headEnd len="sm" w="sm" type="none"/>
            <a:tailEnd len="med" w="med" type="triangle"/>
          </a:ln>
        </p:spPr>
      </p:cxnSp>
      <p:cxnSp>
        <p:nvCxnSpPr>
          <p:cNvPr id="5457" name="Google Shape;5457;p220"/>
          <p:cNvCxnSpPr/>
          <p:nvPr/>
        </p:nvCxnSpPr>
        <p:spPr>
          <a:xfrm>
            <a:off x="1035232" y="4278984"/>
            <a:ext cx="842700" cy="0"/>
          </a:xfrm>
          <a:prstGeom prst="straightConnector1">
            <a:avLst/>
          </a:prstGeom>
          <a:noFill/>
          <a:ln cap="flat" cmpd="sng" w="12700">
            <a:solidFill>
              <a:schemeClr val="accent2"/>
            </a:solidFill>
            <a:prstDash val="dash"/>
            <a:round/>
            <a:headEnd len="sm" w="sm" type="none"/>
            <a:tailEnd len="med" w="med" type="triangle"/>
          </a:ln>
        </p:spPr>
      </p:cxnSp>
      <p:cxnSp>
        <p:nvCxnSpPr>
          <p:cNvPr id="5458" name="Google Shape;5458;p220"/>
          <p:cNvCxnSpPr/>
          <p:nvPr/>
        </p:nvCxnSpPr>
        <p:spPr>
          <a:xfrm>
            <a:off x="3773935" y="2203033"/>
            <a:ext cx="979500" cy="0"/>
          </a:xfrm>
          <a:prstGeom prst="straightConnector1">
            <a:avLst/>
          </a:prstGeom>
          <a:noFill/>
          <a:ln cap="flat" cmpd="sng" w="12700">
            <a:solidFill>
              <a:schemeClr val="accent2"/>
            </a:solidFill>
            <a:prstDash val="dash"/>
            <a:round/>
            <a:headEnd len="sm" w="sm" type="none"/>
            <a:tailEnd len="med" w="med" type="triangle"/>
          </a:ln>
        </p:spPr>
      </p:cxnSp>
      <p:cxnSp>
        <p:nvCxnSpPr>
          <p:cNvPr id="5459" name="Google Shape;5459;p220"/>
          <p:cNvCxnSpPr/>
          <p:nvPr/>
        </p:nvCxnSpPr>
        <p:spPr>
          <a:xfrm>
            <a:off x="1130266" y="1762044"/>
            <a:ext cx="818400" cy="0"/>
          </a:xfrm>
          <a:prstGeom prst="straightConnector1">
            <a:avLst/>
          </a:prstGeom>
          <a:noFill/>
          <a:ln cap="flat" cmpd="sng" w="12700">
            <a:solidFill>
              <a:schemeClr val="accent2"/>
            </a:solidFill>
            <a:prstDash val="dash"/>
            <a:round/>
            <a:headEnd len="sm" w="sm" type="none"/>
            <a:tailEnd len="med" w="med" type="triangle"/>
          </a:ln>
        </p:spPr>
      </p:cxnSp>
      <p:grpSp>
        <p:nvGrpSpPr>
          <p:cNvPr id="5460" name="Google Shape;5460;p220"/>
          <p:cNvGrpSpPr/>
          <p:nvPr/>
        </p:nvGrpSpPr>
        <p:grpSpPr>
          <a:xfrm>
            <a:off x="8110871" y="4137500"/>
            <a:ext cx="543600" cy="569420"/>
            <a:chOff x="10814495" y="5516666"/>
            <a:chExt cx="724800" cy="759226"/>
          </a:xfrm>
        </p:grpSpPr>
        <p:sp>
          <p:nvSpPr>
            <p:cNvPr id="5461" name="Google Shape;5461;p220"/>
            <p:cNvSpPr txBox="1"/>
            <p:nvPr/>
          </p:nvSpPr>
          <p:spPr>
            <a:xfrm>
              <a:off x="10814495" y="6022092"/>
              <a:ext cx="7248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Power BI</a:t>
              </a:r>
              <a:endParaRPr sz="1100"/>
            </a:p>
          </p:txBody>
        </p:sp>
        <p:sp>
          <p:nvSpPr>
            <p:cNvPr id="5462" name="Google Shape;5462;p220"/>
            <p:cNvSpPr/>
            <p:nvPr/>
          </p:nvSpPr>
          <p:spPr>
            <a:xfrm>
              <a:off x="10893053" y="5516666"/>
              <a:ext cx="567638" cy="420053"/>
            </a:xfrm>
            <a:custGeom>
              <a:rect b="b" l="l" r="r" t="t"/>
              <a:pathLst>
                <a:path extrusionOk="0" h="171450" w="231689">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5463" name="Google Shape;5463;p220"/>
          <p:cNvGrpSpPr/>
          <p:nvPr/>
        </p:nvGrpSpPr>
        <p:grpSpPr>
          <a:xfrm>
            <a:off x="1695381" y="4074388"/>
            <a:ext cx="1000575" cy="632531"/>
            <a:chOff x="2260508" y="5432518"/>
            <a:chExt cx="1334100" cy="843374"/>
          </a:xfrm>
        </p:grpSpPr>
        <p:sp>
          <p:nvSpPr>
            <p:cNvPr id="5464" name="Google Shape;5464;p220"/>
            <p:cNvSpPr txBox="1"/>
            <p:nvPr/>
          </p:nvSpPr>
          <p:spPr>
            <a:xfrm>
              <a:off x="2260508" y="6022092"/>
              <a:ext cx="13341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Factory</a:t>
              </a:r>
              <a:endParaRPr sz="1100"/>
            </a:p>
          </p:txBody>
        </p:sp>
        <p:sp>
          <p:nvSpPr>
            <p:cNvPr id="5465" name="Google Shape;5465;p220"/>
            <p:cNvSpPr/>
            <p:nvPr/>
          </p:nvSpPr>
          <p:spPr>
            <a:xfrm>
              <a:off x="2658616" y="5432518"/>
              <a:ext cx="540550" cy="507707"/>
            </a:xfrm>
            <a:custGeom>
              <a:rect b="b" l="l" r="r" t="t"/>
              <a:pathLst>
                <a:path extrusionOk="0" h="4144545" w="415808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lt1"/>
                </a:buClr>
                <a:buSzPts val="1500"/>
                <a:buFont typeface="Quattrocento Sans"/>
                <a:buNone/>
              </a:pPr>
              <a:r>
                <a:t/>
              </a:r>
              <a:endParaRPr b="1" i="0" sz="1500" u="none" cap="none" strike="noStrike">
                <a:solidFill>
                  <a:srgbClr val="1A1A1A"/>
                </a:solidFill>
                <a:latin typeface="Quattrocento Sans"/>
                <a:ea typeface="Quattrocento Sans"/>
                <a:cs typeface="Quattrocento Sans"/>
                <a:sym typeface="Quattrocento Sans"/>
              </a:endParaRPr>
            </a:p>
          </p:txBody>
        </p:sp>
      </p:grpSp>
      <p:grpSp>
        <p:nvGrpSpPr>
          <p:cNvPr id="5466" name="Google Shape;5466;p220"/>
          <p:cNvGrpSpPr/>
          <p:nvPr/>
        </p:nvGrpSpPr>
        <p:grpSpPr>
          <a:xfrm>
            <a:off x="3125403" y="4116202"/>
            <a:ext cx="1302975" cy="590717"/>
            <a:chOff x="4167204" y="5488269"/>
            <a:chExt cx="1737300" cy="787623"/>
          </a:xfrm>
        </p:grpSpPr>
        <p:sp>
          <p:nvSpPr>
            <p:cNvPr id="5467" name="Google Shape;5467;p220"/>
            <p:cNvSpPr txBox="1"/>
            <p:nvPr/>
          </p:nvSpPr>
          <p:spPr>
            <a:xfrm>
              <a:off x="4167204" y="6022092"/>
              <a:ext cx="17373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Lake Storage</a:t>
              </a:r>
              <a:endParaRPr sz="1100"/>
            </a:p>
          </p:txBody>
        </p:sp>
        <p:sp>
          <p:nvSpPr>
            <p:cNvPr id="5468" name="Google Shape;5468;p220"/>
            <p:cNvSpPr/>
            <p:nvPr/>
          </p:nvSpPr>
          <p:spPr>
            <a:xfrm>
              <a:off x="4749228" y="5488269"/>
              <a:ext cx="573306" cy="451194"/>
            </a:xfrm>
            <a:custGeom>
              <a:rect b="b" l="l" r="r" t="t"/>
              <a:pathLst>
                <a:path extrusionOk="0" h="4697" w="5983">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anchorCtr="0" anchor="t" bIns="28025" lIns="56025" spcFirstLastPara="1" rIns="56025" wrap="square" tIns="28025">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nvGrpSpPr>
          <p:cNvPr id="5469" name="Google Shape;5469;p220"/>
          <p:cNvGrpSpPr/>
          <p:nvPr/>
        </p:nvGrpSpPr>
        <p:grpSpPr>
          <a:xfrm>
            <a:off x="6253160" y="1858528"/>
            <a:ext cx="1337400" cy="745425"/>
            <a:chOff x="8362792" y="3009606"/>
            <a:chExt cx="1783200" cy="993900"/>
          </a:xfrm>
        </p:grpSpPr>
        <p:sp>
          <p:nvSpPr>
            <p:cNvPr id="5470" name="Google Shape;5470;p220"/>
            <p:cNvSpPr txBox="1"/>
            <p:nvPr/>
          </p:nvSpPr>
          <p:spPr>
            <a:xfrm>
              <a:off x="8522556" y="3725852"/>
              <a:ext cx="1483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Cosmos DB, SQL DB</a:t>
              </a:r>
              <a:endParaRPr sz="1100"/>
            </a:p>
          </p:txBody>
        </p:sp>
        <p:sp>
          <p:nvSpPr>
            <p:cNvPr id="5471" name="Google Shape;5471;p220"/>
            <p:cNvSpPr/>
            <p:nvPr/>
          </p:nvSpPr>
          <p:spPr>
            <a:xfrm>
              <a:off x="9052566" y="3308071"/>
              <a:ext cx="428562" cy="396871"/>
            </a:xfrm>
            <a:custGeom>
              <a:rect b="b" l="l" r="r" t="t"/>
              <a:pathLst>
                <a:path extrusionOk="0" h="4409679" w="4761797">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5472" name="Google Shape;5472;p220"/>
            <p:cNvSpPr/>
            <p:nvPr/>
          </p:nvSpPr>
          <p:spPr>
            <a:xfrm>
              <a:off x="8362792" y="3009606"/>
              <a:ext cx="1783200" cy="993900"/>
            </a:xfrm>
            <a:prstGeom prst="rect">
              <a:avLst/>
            </a:prstGeom>
            <a:noFill/>
            <a:ln cap="flat" cmpd="sng" w="12700">
              <a:solidFill>
                <a:schemeClr val="dk2"/>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2"/>
                  </a:solidFill>
                  <a:latin typeface="Quattrocento Sans"/>
                  <a:ea typeface="Quattrocento Sans"/>
                  <a:cs typeface="Quattrocento Sans"/>
                  <a:sym typeface="Quattrocento Sans"/>
                </a:rPr>
                <a:t>Operational Databases</a:t>
              </a:r>
              <a:endParaRPr sz="1100"/>
            </a:p>
          </p:txBody>
        </p:sp>
      </p:grpSp>
      <p:sp>
        <p:nvSpPr>
          <p:cNvPr id="5473" name="Google Shape;5473;p220"/>
          <p:cNvSpPr txBox="1"/>
          <p:nvPr/>
        </p:nvSpPr>
        <p:spPr>
          <a:xfrm>
            <a:off x="6309062" y="3470864"/>
            <a:ext cx="907500" cy="1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900"/>
              <a:buFont typeface="Quattrocento Sans"/>
              <a:buNone/>
            </a:pPr>
            <a:r>
              <a:rPr b="0" i="0" lang="en" sz="900" u="none" cap="none" strike="noStrike">
                <a:solidFill>
                  <a:srgbClr val="0078D7"/>
                </a:solidFill>
                <a:latin typeface="Quattrocento Sans"/>
                <a:ea typeface="Quattrocento Sans"/>
                <a:cs typeface="Quattrocento Sans"/>
                <a:sym typeface="Quattrocento Sans"/>
              </a:rPr>
              <a:t>Ad-hoc analysis</a:t>
            </a:r>
            <a:endParaRPr sz="1100"/>
          </a:p>
        </p:txBody>
      </p:sp>
      <p:grpSp>
        <p:nvGrpSpPr>
          <p:cNvPr id="5474" name="Google Shape;5474;p220"/>
          <p:cNvGrpSpPr/>
          <p:nvPr/>
        </p:nvGrpSpPr>
        <p:grpSpPr>
          <a:xfrm>
            <a:off x="6264296" y="4073517"/>
            <a:ext cx="1275075" cy="633402"/>
            <a:chOff x="8352395" y="5431356"/>
            <a:chExt cx="1700100" cy="844536"/>
          </a:xfrm>
        </p:grpSpPr>
        <p:sp>
          <p:nvSpPr>
            <p:cNvPr id="5475" name="Google Shape;5475;p220"/>
            <p:cNvSpPr txBox="1"/>
            <p:nvPr/>
          </p:nvSpPr>
          <p:spPr>
            <a:xfrm>
              <a:off x="8352395" y="6022092"/>
              <a:ext cx="17001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Synapse Analytics</a:t>
              </a:r>
              <a:endParaRPr sz="1100"/>
            </a:p>
          </p:txBody>
        </p:sp>
        <p:pic>
          <p:nvPicPr>
            <p:cNvPr id="5476" name="Google Shape;5476;p220"/>
            <p:cNvPicPr preferRelativeResize="0"/>
            <p:nvPr/>
          </p:nvPicPr>
          <p:blipFill rotWithShape="1">
            <a:blip r:embed="rId3">
              <a:alphaModFix/>
            </a:blip>
            <a:srcRect b="0" l="0" r="0" t="0"/>
            <a:stretch/>
          </p:blipFill>
          <p:spPr>
            <a:xfrm>
              <a:off x="8941081" y="5431356"/>
              <a:ext cx="547912" cy="547912"/>
            </a:xfrm>
            <a:prstGeom prst="rect">
              <a:avLst/>
            </a:prstGeom>
            <a:noFill/>
            <a:ln>
              <a:noFill/>
            </a:ln>
          </p:spPr>
        </p:pic>
      </p:grpSp>
      <p:grpSp>
        <p:nvGrpSpPr>
          <p:cNvPr id="5477" name="Google Shape;5477;p220"/>
          <p:cNvGrpSpPr/>
          <p:nvPr/>
        </p:nvGrpSpPr>
        <p:grpSpPr>
          <a:xfrm>
            <a:off x="337658" y="1589950"/>
            <a:ext cx="907650" cy="581763"/>
            <a:chOff x="450211" y="2119933"/>
            <a:chExt cx="1210200" cy="775684"/>
          </a:xfrm>
        </p:grpSpPr>
        <p:sp>
          <p:nvSpPr>
            <p:cNvPr id="5478" name="Google Shape;5478;p220"/>
            <p:cNvSpPr txBox="1"/>
            <p:nvPr/>
          </p:nvSpPr>
          <p:spPr>
            <a:xfrm>
              <a:off x="450211" y="2641817"/>
              <a:ext cx="1210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Streaming data</a:t>
              </a:r>
              <a:endParaRPr sz="1100"/>
            </a:p>
          </p:txBody>
        </p:sp>
        <p:sp>
          <p:nvSpPr>
            <p:cNvPr id="5479" name="Google Shape;5479;p220"/>
            <p:cNvSpPr/>
            <p:nvPr/>
          </p:nvSpPr>
          <p:spPr>
            <a:xfrm>
              <a:off x="825031" y="2119933"/>
              <a:ext cx="460443" cy="460444"/>
            </a:xfrm>
            <a:custGeom>
              <a:rect b="b" l="l" r="r" t="t"/>
              <a:pathLst>
                <a:path extrusionOk="0" h="359" w="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cxnSp>
        <p:nvCxnSpPr>
          <p:cNvPr id="5480" name="Google Shape;5480;p220"/>
          <p:cNvCxnSpPr/>
          <p:nvPr/>
        </p:nvCxnSpPr>
        <p:spPr>
          <a:xfrm flipH="1" rot="-5400000">
            <a:off x="1962899" y="2211294"/>
            <a:ext cx="2260200" cy="1361700"/>
          </a:xfrm>
          <a:prstGeom prst="bentConnector3">
            <a:avLst>
              <a:gd fmla="val -285" name="adj1"/>
            </a:avLst>
          </a:prstGeom>
          <a:noFill/>
          <a:ln cap="flat" cmpd="sng" w="12700">
            <a:solidFill>
              <a:schemeClr val="accent2"/>
            </a:solidFill>
            <a:prstDash val="dash"/>
            <a:round/>
            <a:headEnd len="sm" w="sm" type="none"/>
            <a:tailEnd len="med" w="med" type="triangle"/>
          </a:ln>
        </p:spPr>
      </p:cxnSp>
      <p:cxnSp>
        <p:nvCxnSpPr>
          <p:cNvPr id="5481" name="Google Shape;5481;p220"/>
          <p:cNvCxnSpPr/>
          <p:nvPr/>
        </p:nvCxnSpPr>
        <p:spPr>
          <a:xfrm>
            <a:off x="7170722" y="4278984"/>
            <a:ext cx="908700" cy="0"/>
          </a:xfrm>
          <a:prstGeom prst="straightConnector1">
            <a:avLst/>
          </a:prstGeom>
          <a:noFill/>
          <a:ln cap="flat" cmpd="sng" w="12700">
            <a:solidFill>
              <a:schemeClr val="accent2"/>
            </a:solidFill>
            <a:prstDash val="dash"/>
            <a:round/>
            <a:headEnd len="sm" w="sm" type="none"/>
            <a:tailEnd len="med" w="med" type="triangle"/>
          </a:ln>
        </p:spPr>
      </p:cxnSp>
      <p:cxnSp>
        <p:nvCxnSpPr>
          <p:cNvPr id="5482" name="Google Shape;5482;p220"/>
          <p:cNvCxnSpPr/>
          <p:nvPr/>
        </p:nvCxnSpPr>
        <p:spPr>
          <a:xfrm>
            <a:off x="5954486" y="2231281"/>
            <a:ext cx="262200" cy="0"/>
          </a:xfrm>
          <a:prstGeom prst="straightConnector1">
            <a:avLst/>
          </a:prstGeom>
          <a:noFill/>
          <a:ln cap="flat" cmpd="sng" w="12700">
            <a:solidFill>
              <a:schemeClr val="accent2"/>
            </a:solidFill>
            <a:prstDash val="dash"/>
            <a:round/>
            <a:headEnd len="sm" w="sm" type="none"/>
            <a:tailEnd len="med" w="med" type="triangle"/>
          </a:ln>
        </p:spPr>
      </p:cxnSp>
      <p:cxnSp>
        <p:nvCxnSpPr>
          <p:cNvPr id="5483" name="Google Shape;5483;p220"/>
          <p:cNvCxnSpPr/>
          <p:nvPr/>
        </p:nvCxnSpPr>
        <p:spPr>
          <a:xfrm flipH="1" rot="10800000">
            <a:off x="7648284" y="2229277"/>
            <a:ext cx="387000" cy="3900"/>
          </a:xfrm>
          <a:prstGeom prst="straightConnector1">
            <a:avLst/>
          </a:prstGeom>
          <a:noFill/>
          <a:ln cap="flat" cmpd="sng" w="12700">
            <a:solidFill>
              <a:schemeClr val="accent2"/>
            </a:solidFill>
            <a:prstDash val="dash"/>
            <a:round/>
            <a:headEnd len="sm" w="sm" type="none"/>
            <a:tailEnd len="med" w="med" type="triangle"/>
          </a:ln>
        </p:spPr>
      </p:cxnSp>
      <p:sp>
        <p:nvSpPr>
          <p:cNvPr id="5484" name="Google Shape;5484;p220"/>
          <p:cNvSpPr/>
          <p:nvPr/>
        </p:nvSpPr>
        <p:spPr>
          <a:xfrm>
            <a:off x="4810570" y="1720668"/>
            <a:ext cx="1095300" cy="1086000"/>
          </a:xfrm>
          <a:prstGeom prst="rect">
            <a:avLst/>
          </a:prstGeom>
          <a:noFill/>
          <a:ln cap="flat" cmpd="sng" w="12700">
            <a:solidFill>
              <a:schemeClr val="dk2"/>
            </a:solidFill>
            <a:prstDash val="solid"/>
            <a:miter lim="800000"/>
            <a:headEnd len="sm" w="sm" type="none"/>
            <a:tailEnd len="sm" w="sm" type="none"/>
          </a:ln>
        </p:spPr>
        <p:txBody>
          <a:bodyPr anchorCtr="0" anchor="b" bIns="0" lIns="68575" spcFirstLastPara="1" rIns="68575" wrap="square" tIns="68575">
            <a:noAutofit/>
          </a:bodyPr>
          <a:lstStyle/>
          <a:p>
            <a:pPr indent="0" lvl="0" marL="0" marR="0" rtl="0" algn="ctr">
              <a:lnSpc>
                <a:spcPct val="90000"/>
              </a:lnSpc>
              <a:spcBef>
                <a:spcPts val="0"/>
              </a:spcBef>
              <a:spcAft>
                <a:spcPts val="0"/>
              </a:spcAft>
              <a:buClr>
                <a:schemeClr val="lt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485" name="Google Shape;5485;p220"/>
          <p:cNvSpPr txBox="1"/>
          <p:nvPr/>
        </p:nvSpPr>
        <p:spPr>
          <a:xfrm>
            <a:off x="4864838" y="2415609"/>
            <a:ext cx="986700" cy="19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Databricks</a:t>
            </a:r>
            <a:endParaRPr sz="1100"/>
          </a:p>
        </p:txBody>
      </p:sp>
      <p:grpSp>
        <p:nvGrpSpPr>
          <p:cNvPr id="5486" name="Google Shape;5486;p220"/>
          <p:cNvGrpSpPr/>
          <p:nvPr/>
        </p:nvGrpSpPr>
        <p:grpSpPr>
          <a:xfrm>
            <a:off x="337658" y="4081133"/>
            <a:ext cx="907650" cy="625786"/>
            <a:chOff x="450211" y="5441511"/>
            <a:chExt cx="1210200" cy="834381"/>
          </a:xfrm>
        </p:grpSpPr>
        <p:sp>
          <p:nvSpPr>
            <p:cNvPr id="5487" name="Google Shape;5487;p220"/>
            <p:cNvSpPr txBox="1"/>
            <p:nvPr/>
          </p:nvSpPr>
          <p:spPr>
            <a:xfrm>
              <a:off x="450211" y="6022092"/>
              <a:ext cx="1210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Batch data</a:t>
              </a:r>
              <a:endParaRPr sz="1100"/>
            </a:p>
          </p:txBody>
        </p:sp>
        <p:grpSp>
          <p:nvGrpSpPr>
            <p:cNvPr id="5488" name="Google Shape;5488;p220"/>
            <p:cNvGrpSpPr/>
            <p:nvPr/>
          </p:nvGrpSpPr>
          <p:grpSpPr>
            <a:xfrm>
              <a:off x="854435" y="5441511"/>
              <a:ext cx="538162" cy="522288"/>
              <a:chOff x="1043" y="3565"/>
              <a:chExt cx="339" cy="329"/>
            </a:xfrm>
          </p:grpSpPr>
          <p:sp>
            <p:nvSpPr>
              <p:cNvPr id="5489" name="Google Shape;5489;p220"/>
              <p:cNvSpPr/>
              <p:nvPr/>
            </p:nvSpPr>
            <p:spPr>
              <a:xfrm>
                <a:off x="1082" y="3565"/>
                <a:ext cx="300" cy="30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490" name="Google Shape;5490;p220"/>
              <p:cNvSpPr/>
              <p:nvPr/>
            </p:nvSpPr>
            <p:spPr>
              <a:xfrm>
                <a:off x="1043" y="3594"/>
                <a:ext cx="300" cy="30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491" name="Google Shape;5491;p220"/>
              <p:cNvSpPr/>
              <p:nvPr/>
            </p:nvSpPr>
            <p:spPr>
              <a:xfrm>
                <a:off x="1082" y="3662"/>
                <a:ext cx="39" cy="138"/>
              </a:xfrm>
              <a:custGeom>
                <a:rect b="b" l="l" r="r" t="t"/>
                <a:pathLst>
                  <a:path extrusionOk="0" h="598" w="170">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0"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492" name="Google Shape;5492;p220"/>
              <p:cNvSpPr/>
              <p:nvPr/>
            </p:nvSpPr>
            <p:spPr>
              <a:xfrm>
                <a:off x="1179" y="3662"/>
                <a:ext cx="39" cy="138"/>
              </a:xfrm>
              <a:custGeom>
                <a:rect b="b" l="l" r="r" t="t"/>
                <a:pathLst>
                  <a:path extrusionOk="0" h="598" w="171">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cxnSp>
        <p:nvCxnSpPr>
          <p:cNvPr id="5493" name="Google Shape;5493;p220"/>
          <p:cNvCxnSpPr/>
          <p:nvPr/>
        </p:nvCxnSpPr>
        <p:spPr>
          <a:xfrm rot="10800000">
            <a:off x="5710603" y="2903324"/>
            <a:ext cx="0" cy="486000"/>
          </a:xfrm>
          <a:prstGeom prst="straightConnector1">
            <a:avLst/>
          </a:prstGeom>
          <a:noFill/>
          <a:ln cap="flat" cmpd="sng" w="12700">
            <a:solidFill>
              <a:schemeClr val="accent2"/>
            </a:solidFill>
            <a:prstDash val="dash"/>
            <a:round/>
            <a:headEnd len="sm" w="sm" type="none"/>
            <a:tailEnd len="med" w="med" type="triangle"/>
          </a:ln>
        </p:spPr>
      </p:cxnSp>
      <p:grpSp>
        <p:nvGrpSpPr>
          <p:cNvPr id="5494" name="Google Shape;5494;p220"/>
          <p:cNvGrpSpPr/>
          <p:nvPr/>
        </p:nvGrpSpPr>
        <p:grpSpPr>
          <a:xfrm>
            <a:off x="5713868" y="3389324"/>
            <a:ext cx="2672100" cy="684225"/>
            <a:chOff x="7618491" y="4519099"/>
            <a:chExt cx="3562800" cy="912300"/>
          </a:xfrm>
        </p:grpSpPr>
        <p:cxnSp>
          <p:nvCxnSpPr>
            <p:cNvPr id="5495" name="Google Shape;5495;p220"/>
            <p:cNvCxnSpPr/>
            <p:nvPr/>
          </p:nvCxnSpPr>
          <p:spPr>
            <a:xfrm>
              <a:off x="7618491" y="4519099"/>
              <a:ext cx="3562800" cy="0"/>
            </a:xfrm>
            <a:prstGeom prst="straightConnector1">
              <a:avLst/>
            </a:prstGeom>
            <a:noFill/>
            <a:ln cap="flat" cmpd="sng" w="12700">
              <a:solidFill>
                <a:schemeClr val="accent2"/>
              </a:solidFill>
              <a:prstDash val="dash"/>
              <a:round/>
              <a:headEnd len="sm" w="sm" type="none"/>
              <a:tailEnd len="sm" w="sm" type="none"/>
            </a:ln>
          </p:spPr>
        </p:cxnSp>
        <p:cxnSp>
          <p:nvCxnSpPr>
            <p:cNvPr id="5496" name="Google Shape;5496;p220"/>
            <p:cNvCxnSpPr/>
            <p:nvPr/>
          </p:nvCxnSpPr>
          <p:spPr>
            <a:xfrm>
              <a:off x="11176934" y="4519099"/>
              <a:ext cx="0" cy="912300"/>
            </a:xfrm>
            <a:prstGeom prst="straightConnector1">
              <a:avLst/>
            </a:prstGeom>
            <a:noFill/>
            <a:ln cap="flat" cmpd="sng" w="12700">
              <a:solidFill>
                <a:schemeClr val="accent2"/>
              </a:solidFill>
              <a:prstDash val="dash"/>
              <a:round/>
              <a:headEnd len="sm" w="sm" type="none"/>
              <a:tailEnd len="med" w="med" type="triangle"/>
            </a:ln>
          </p:spPr>
        </p:cxnSp>
      </p:grpSp>
      <p:grpSp>
        <p:nvGrpSpPr>
          <p:cNvPr id="5497" name="Google Shape;5497;p220"/>
          <p:cNvGrpSpPr/>
          <p:nvPr/>
        </p:nvGrpSpPr>
        <p:grpSpPr>
          <a:xfrm>
            <a:off x="1718042" y="1590027"/>
            <a:ext cx="955125" cy="581686"/>
            <a:chOff x="2290722" y="2120036"/>
            <a:chExt cx="1273500" cy="775581"/>
          </a:xfrm>
        </p:grpSpPr>
        <p:sp>
          <p:nvSpPr>
            <p:cNvPr id="5498" name="Google Shape;5498;p220"/>
            <p:cNvSpPr txBox="1"/>
            <p:nvPr/>
          </p:nvSpPr>
          <p:spPr>
            <a:xfrm>
              <a:off x="2290722" y="2641817"/>
              <a:ext cx="12735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Event Hubs</a:t>
              </a:r>
              <a:endParaRPr sz="1100"/>
            </a:p>
          </p:txBody>
        </p:sp>
        <p:grpSp>
          <p:nvGrpSpPr>
            <p:cNvPr id="5499" name="Google Shape;5499;p220"/>
            <p:cNvGrpSpPr/>
            <p:nvPr/>
          </p:nvGrpSpPr>
          <p:grpSpPr>
            <a:xfrm>
              <a:off x="2704868" y="2120036"/>
              <a:ext cx="445476" cy="460457"/>
              <a:chOff x="3150330" y="3505187"/>
              <a:chExt cx="438677" cy="453429"/>
            </a:xfrm>
          </p:grpSpPr>
          <p:sp>
            <p:nvSpPr>
              <p:cNvPr id="5500" name="Google Shape;5500;p220"/>
              <p:cNvSpPr/>
              <p:nvPr/>
            </p:nvSpPr>
            <p:spPr>
              <a:xfrm>
                <a:off x="3150330" y="3505187"/>
                <a:ext cx="438677" cy="453429"/>
              </a:xfrm>
              <a:custGeom>
                <a:rect b="b" l="l" r="r" t="t"/>
                <a:pathLst>
                  <a:path extrusionOk="0" h="453429" w="438677">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rgbClr val="0078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5501" name="Google Shape;5501;p220"/>
              <p:cNvSpPr/>
              <p:nvPr/>
            </p:nvSpPr>
            <p:spPr>
              <a:xfrm>
                <a:off x="3244412" y="3613186"/>
                <a:ext cx="283594" cy="237431"/>
              </a:xfrm>
              <a:custGeom>
                <a:rect b="b" l="l" r="r" t="t"/>
                <a:pathLst>
                  <a:path extrusionOk="0" h="237431" w="283594">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rgbClr val="50E6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grpSp>
      </p:grpSp>
      <p:pic>
        <p:nvPicPr>
          <p:cNvPr id="5502" name="Google Shape;5502;p220"/>
          <p:cNvPicPr preferRelativeResize="0"/>
          <p:nvPr/>
        </p:nvPicPr>
        <p:blipFill rotWithShape="1">
          <a:blip r:embed="rId4">
            <a:alphaModFix/>
          </a:blip>
          <a:srcRect b="0" l="0" r="0" t="0"/>
          <a:stretch/>
        </p:blipFill>
        <p:spPr>
          <a:xfrm>
            <a:off x="5148745" y="1964161"/>
            <a:ext cx="381701" cy="407863"/>
          </a:xfrm>
          <a:prstGeom prst="rect">
            <a:avLst/>
          </a:prstGeom>
          <a:noFill/>
          <a:ln>
            <a:noFill/>
          </a:ln>
        </p:spPr>
      </p:pic>
      <p:sp>
        <p:nvSpPr>
          <p:cNvPr id="5503" name="Google Shape;5503;p220"/>
          <p:cNvSpPr/>
          <p:nvPr/>
        </p:nvSpPr>
        <p:spPr>
          <a:xfrm>
            <a:off x="8043419" y="2312476"/>
            <a:ext cx="561600" cy="254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933"/>
              <a:buFont typeface="Quattrocento Sans"/>
              <a:buNone/>
            </a:pPr>
            <a:r>
              <a:rPr b="0" i="0" lang="en" sz="933" u="none" cap="none" strike="noStrike">
                <a:solidFill>
                  <a:srgbClr val="000000"/>
                </a:solidFill>
                <a:latin typeface="Quattrocento Sans"/>
                <a:ea typeface="Quattrocento Sans"/>
                <a:cs typeface="Quattrocento Sans"/>
                <a:sym typeface="Quattrocento Sans"/>
              </a:rPr>
              <a:t>Apps</a:t>
            </a:r>
            <a:endParaRPr b="0" i="0" sz="1333" u="none" cap="none" strike="noStrike">
              <a:solidFill>
                <a:srgbClr val="000000"/>
              </a:solidFill>
              <a:latin typeface="Quattrocento Sans"/>
              <a:ea typeface="Quattrocento Sans"/>
              <a:cs typeface="Quattrocento Sans"/>
              <a:sym typeface="Quattrocento Sans"/>
            </a:endParaRPr>
          </a:p>
        </p:txBody>
      </p:sp>
      <p:grpSp>
        <p:nvGrpSpPr>
          <p:cNvPr id="5504" name="Google Shape;5504;p220"/>
          <p:cNvGrpSpPr/>
          <p:nvPr/>
        </p:nvGrpSpPr>
        <p:grpSpPr>
          <a:xfrm>
            <a:off x="8080431" y="1929718"/>
            <a:ext cx="626151" cy="378228"/>
            <a:chOff x="3604308" y="4850892"/>
            <a:chExt cx="394799" cy="230838"/>
          </a:xfrm>
        </p:grpSpPr>
        <p:sp>
          <p:nvSpPr>
            <p:cNvPr id="5505" name="Google Shape;5505;p220"/>
            <p:cNvSpPr/>
            <p:nvPr/>
          </p:nvSpPr>
          <p:spPr>
            <a:xfrm>
              <a:off x="3649456" y="4976835"/>
              <a:ext cx="54314" cy="101840"/>
            </a:xfrm>
            <a:custGeom>
              <a:rect b="b" l="l" r="r" t="t"/>
              <a:pathLst>
                <a:path extrusionOk="0" h="101840" w="54314">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33"/>
                <a:buFont typeface="Quattrocento Sans"/>
                <a:buNone/>
              </a:pPr>
              <a:r>
                <a:t/>
              </a:r>
              <a:endParaRPr b="0" i="0" sz="1733" u="none" cap="none" strike="noStrike">
                <a:solidFill>
                  <a:srgbClr val="1A1A1A"/>
                </a:solidFill>
                <a:latin typeface="Quattrocento Sans"/>
                <a:ea typeface="Quattrocento Sans"/>
                <a:cs typeface="Quattrocento Sans"/>
                <a:sym typeface="Quattrocento Sans"/>
              </a:endParaRPr>
            </a:p>
          </p:txBody>
        </p:sp>
        <p:sp>
          <p:nvSpPr>
            <p:cNvPr id="5506" name="Google Shape;5506;p220"/>
            <p:cNvSpPr/>
            <p:nvPr/>
          </p:nvSpPr>
          <p:spPr>
            <a:xfrm>
              <a:off x="3604308" y="4850892"/>
              <a:ext cx="307558" cy="230838"/>
            </a:xfrm>
            <a:custGeom>
              <a:rect b="b" l="l" r="r" t="t"/>
              <a:pathLst>
                <a:path extrusionOk="0" h="230838" w="30755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33"/>
                <a:buFont typeface="Quattrocento Sans"/>
                <a:buNone/>
              </a:pPr>
              <a:r>
                <a:t/>
              </a:r>
              <a:endParaRPr b="0" i="0" sz="1733" u="none" cap="none" strike="noStrike">
                <a:solidFill>
                  <a:srgbClr val="1A1A1A"/>
                </a:solidFill>
                <a:latin typeface="Quattrocento Sans"/>
                <a:ea typeface="Quattrocento Sans"/>
                <a:cs typeface="Quattrocento Sans"/>
                <a:sym typeface="Quattrocento Sans"/>
              </a:endParaRPr>
            </a:p>
          </p:txBody>
        </p:sp>
        <p:sp>
          <p:nvSpPr>
            <p:cNvPr id="5507" name="Google Shape;5507;p220"/>
            <p:cNvSpPr/>
            <p:nvPr/>
          </p:nvSpPr>
          <p:spPr>
            <a:xfrm>
              <a:off x="3809006" y="4950356"/>
              <a:ext cx="190101" cy="128997"/>
            </a:xfrm>
            <a:custGeom>
              <a:rect b="b" l="l" r="r" t="t"/>
              <a:pathLst>
                <a:path extrusionOk="0" h="128997" w="190101">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33"/>
                <a:buFont typeface="Quattrocento Sans"/>
                <a:buNone/>
              </a:pPr>
              <a:r>
                <a:t/>
              </a:r>
              <a:endParaRPr b="0" i="0" sz="1733" u="none" cap="none" strike="noStrike">
                <a:solidFill>
                  <a:srgbClr val="1A1A1A"/>
                </a:solidFill>
                <a:latin typeface="Quattrocento Sans"/>
                <a:ea typeface="Quattrocento Sans"/>
                <a:cs typeface="Quattrocento Sans"/>
                <a:sym typeface="Quattrocento Sans"/>
              </a:endParaRPr>
            </a:p>
          </p:txBody>
        </p:sp>
      </p:grpSp>
      <p:sp>
        <p:nvSpPr>
          <p:cNvPr id="5508" name="Google Shape;5508;p220"/>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Data Science with Azure Databricks</a:t>
            </a:r>
            <a:endParaRPr sz="28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3" name="Shape 5513"/>
        <p:cNvGrpSpPr/>
        <p:nvPr/>
      </p:nvGrpSpPr>
      <p:grpSpPr>
        <a:xfrm>
          <a:off x="0" y="0"/>
          <a:ext cx="0" cy="0"/>
          <a:chOff x="0" y="0"/>
          <a:chExt cx="0" cy="0"/>
        </a:xfrm>
      </p:grpSpPr>
      <p:grpSp>
        <p:nvGrpSpPr>
          <p:cNvPr id="5514" name="Google Shape;5514;p221"/>
          <p:cNvGrpSpPr/>
          <p:nvPr/>
        </p:nvGrpSpPr>
        <p:grpSpPr>
          <a:xfrm>
            <a:off x="8548124" y="131593"/>
            <a:ext cx="401395" cy="430959"/>
            <a:chOff x="11436930" y="6104948"/>
            <a:chExt cx="535264" cy="574688"/>
          </a:xfrm>
        </p:grpSpPr>
        <p:sp>
          <p:nvSpPr>
            <p:cNvPr id="5515" name="Google Shape;5515;p221"/>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16" name="Google Shape;5516;p221"/>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17" name="Google Shape;5517;p221"/>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18" name="Google Shape;5518;p221"/>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grpSp>
      <p:sp>
        <p:nvSpPr>
          <p:cNvPr id="5519" name="Google Shape;5519;p221"/>
          <p:cNvSpPr txBox="1"/>
          <p:nvPr>
            <p:ph idx="1" type="body"/>
          </p:nvPr>
        </p:nvSpPr>
        <p:spPr>
          <a:xfrm>
            <a:off x="319817" y="743706"/>
            <a:ext cx="8504700" cy="203700"/>
          </a:xfrm>
          <a:prstGeom prst="rect">
            <a:avLst/>
          </a:prstGeom>
          <a:noFill/>
          <a:ln>
            <a:noFill/>
          </a:ln>
        </p:spPr>
        <p:txBody>
          <a:bodyPr anchorCtr="0" anchor="t" bIns="0" lIns="68575" spcFirstLastPara="1" rIns="0" wrap="square" tIns="0">
            <a:noAutofit/>
          </a:bodyPr>
          <a:lstStyle/>
          <a:p>
            <a:pPr indent="0" lvl="0" marL="0" rtl="0" algn="l">
              <a:lnSpc>
                <a:spcPct val="90000"/>
              </a:lnSpc>
              <a:spcBef>
                <a:spcPts val="0"/>
              </a:spcBef>
              <a:spcAft>
                <a:spcPts val="0"/>
              </a:spcAft>
              <a:buClr>
                <a:srgbClr val="000000"/>
              </a:buClr>
              <a:buSzPts val="1300"/>
              <a:buNone/>
            </a:pPr>
            <a:r>
              <a:rPr lang="en"/>
              <a:t>Bring AI to everyone with an end-to-end, scalable, trusted platform</a:t>
            </a:r>
            <a:endParaRPr/>
          </a:p>
        </p:txBody>
      </p:sp>
      <p:grpSp>
        <p:nvGrpSpPr>
          <p:cNvPr id="5520" name="Google Shape;5520;p221"/>
          <p:cNvGrpSpPr/>
          <p:nvPr/>
        </p:nvGrpSpPr>
        <p:grpSpPr>
          <a:xfrm>
            <a:off x="5070272" y="1394909"/>
            <a:ext cx="3017523" cy="3011898"/>
            <a:chOff x="6760399" y="1859639"/>
            <a:chExt cx="4023900" cy="4016400"/>
          </a:xfrm>
        </p:grpSpPr>
        <p:sp>
          <p:nvSpPr>
            <p:cNvPr id="5521" name="Google Shape;5521;p221"/>
            <p:cNvSpPr/>
            <p:nvPr/>
          </p:nvSpPr>
          <p:spPr>
            <a:xfrm>
              <a:off x="6826028" y="1925310"/>
              <a:ext cx="748200" cy="748200"/>
            </a:xfrm>
            <a:prstGeom prst="ellipse">
              <a:avLst/>
            </a:prstGeom>
            <a:solidFill>
              <a:schemeClr val="lt1"/>
            </a:solid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522" name="Google Shape;5522;p221"/>
            <p:cNvSpPr/>
            <p:nvPr/>
          </p:nvSpPr>
          <p:spPr>
            <a:xfrm flipH="1" rot="10800000">
              <a:off x="6760399" y="1859639"/>
              <a:ext cx="879600" cy="879600"/>
            </a:xfrm>
            <a:prstGeom prst="arc">
              <a:avLst>
                <a:gd fmla="val 16200000" name="adj1"/>
                <a:gd fmla="val 0" name="adj2"/>
              </a:avLst>
            </a:prstGeom>
            <a:noFill/>
            <a:ln cap="flat" cmpd="sng" w="9525">
              <a:solidFill>
                <a:srgbClr val="BFBFBF"/>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cxnSp>
          <p:nvCxnSpPr>
            <p:cNvPr id="5523" name="Google Shape;5523;p221"/>
            <p:cNvCxnSpPr>
              <a:stCxn id="5522" idx="2"/>
            </p:cNvCxnSpPr>
            <p:nvPr/>
          </p:nvCxnSpPr>
          <p:spPr>
            <a:xfrm>
              <a:off x="7639999" y="2299439"/>
              <a:ext cx="3144300" cy="0"/>
            </a:xfrm>
            <a:prstGeom prst="straightConnector1">
              <a:avLst/>
            </a:prstGeom>
            <a:noFill/>
            <a:ln cap="flat" cmpd="sng" w="9525">
              <a:solidFill>
                <a:srgbClr val="BFBFBF"/>
              </a:solidFill>
              <a:prstDash val="solid"/>
              <a:round/>
              <a:headEnd len="sm" w="sm" type="none"/>
              <a:tailEnd len="sm" w="sm" type="none"/>
            </a:ln>
          </p:spPr>
        </p:cxnSp>
        <p:cxnSp>
          <p:nvCxnSpPr>
            <p:cNvPr id="5524" name="Google Shape;5524;p221"/>
            <p:cNvCxnSpPr>
              <a:stCxn id="5522" idx="0"/>
            </p:cNvCxnSpPr>
            <p:nvPr/>
          </p:nvCxnSpPr>
          <p:spPr>
            <a:xfrm>
              <a:off x="7200199" y="2739239"/>
              <a:ext cx="0" cy="3136800"/>
            </a:xfrm>
            <a:prstGeom prst="straightConnector1">
              <a:avLst/>
            </a:prstGeom>
            <a:noFill/>
            <a:ln cap="flat" cmpd="sng" w="9525">
              <a:solidFill>
                <a:srgbClr val="BFBFBF"/>
              </a:solidFill>
              <a:prstDash val="solid"/>
              <a:round/>
              <a:headEnd len="sm" w="sm" type="none"/>
              <a:tailEnd len="sm" w="sm" type="none"/>
            </a:ln>
          </p:spPr>
        </p:cxnSp>
        <p:sp>
          <p:nvSpPr>
            <p:cNvPr id="5525" name="Google Shape;5525;p221"/>
            <p:cNvSpPr/>
            <p:nvPr/>
          </p:nvSpPr>
          <p:spPr>
            <a:xfrm>
              <a:off x="7662492" y="2069550"/>
              <a:ext cx="2814000" cy="215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100">
                  <a:solidFill>
                    <a:srgbClr val="0078D7"/>
                  </a:solidFill>
                  <a:latin typeface="Quattrocento Sans"/>
                  <a:ea typeface="Quattrocento Sans"/>
                  <a:cs typeface="Quattrocento Sans"/>
                  <a:sym typeface="Quattrocento Sans"/>
                </a:rPr>
                <a:t>Built with your needs in mind</a:t>
              </a:r>
              <a:endParaRPr sz="1100"/>
            </a:p>
          </p:txBody>
        </p:sp>
        <p:sp>
          <p:nvSpPr>
            <p:cNvPr id="5526" name="Google Shape;5526;p221"/>
            <p:cNvSpPr/>
            <p:nvPr/>
          </p:nvSpPr>
          <p:spPr>
            <a:xfrm>
              <a:off x="7469989" y="4914844"/>
              <a:ext cx="3017400" cy="18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solidFill>
                    <a:srgbClr val="505050"/>
                  </a:solidFill>
                  <a:latin typeface="Quattrocento Sans"/>
                  <a:ea typeface="Quattrocento Sans"/>
                  <a:cs typeface="Quattrocento Sans"/>
                  <a:sym typeface="Quattrocento Sans"/>
                </a:rPr>
                <a:t>Support for open source frameworks</a:t>
              </a:r>
              <a:endParaRPr sz="1100"/>
            </a:p>
          </p:txBody>
        </p:sp>
        <p:sp>
          <p:nvSpPr>
            <p:cNvPr id="5527" name="Google Shape;5527;p221"/>
            <p:cNvSpPr/>
            <p:nvPr/>
          </p:nvSpPr>
          <p:spPr>
            <a:xfrm>
              <a:off x="7151769" y="2924678"/>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28" name="Google Shape;5528;p221"/>
            <p:cNvSpPr/>
            <p:nvPr/>
          </p:nvSpPr>
          <p:spPr>
            <a:xfrm>
              <a:off x="7485109" y="3389366"/>
              <a:ext cx="3017400" cy="18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solidFill>
                    <a:srgbClr val="505050"/>
                  </a:solidFill>
                  <a:latin typeface="Quattrocento Sans"/>
                  <a:ea typeface="Quattrocento Sans"/>
                  <a:cs typeface="Quattrocento Sans"/>
                  <a:sym typeface="Quattrocento Sans"/>
                </a:rPr>
                <a:t>Managed compute</a:t>
              </a:r>
              <a:endParaRPr sz="1100"/>
            </a:p>
          </p:txBody>
        </p:sp>
        <p:sp>
          <p:nvSpPr>
            <p:cNvPr id="5529" name="Google Shape;5529;p221"/>
            <p:cNvSpPr/>
            <p:nvPr/>
          </p:nvSpPr>
          <p:spPr>
            <a:xfrm>
              <a:off x="7151769" y="3432813"/>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30" name="Google Shape;5530;p221"/>
            <p:cNvSpPr/>
            <p:nvPr/>
          </p:nvSpPr>
          <p:spPr>
            <a:xfrm>
              <a:off x="7151769" y="3940948"/>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31" name="Google Shape;5531;p221"/>
            <p:cNvSpPr/>
            <p:nvPr/>
          </p:nvSpPr>
          <p:spPr>
            <a:xfrm>
              <a:off x="7486352" y="4393247"/>
              <a:ext cx="3017400" cy="18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solidFill>
                    <a:srgbClr val="505050"/>
                  </a:solidFill>
                  <a:latin typeface="Quattrocento Sans"/>
                  <a:ea typeface="Quattrocento Sans"/>
                  <a:cs typeface="Quattrocento Sans"/>
                  <a:sym typeface="Quattrocento Sans"/>
                </a:rPr>
                <a:t>DevOps for machine learning</a:t>
              </a:r>
              <a:endParaRPr sz="1100"/>
            </a:p>
          </p:txBody>
        </p:sp>
        <p:sp>
          <p:nvSpPr>
            <p:cNvPr id="5532" name="Google Shape;5532;p221"/>
            <p:cNvSpPr/>
            <p:nvPr/>
          </p:nvSpPr>
          <p:spPr>
            <a:xfrm>
              <a:off x="7151769" y="4449083"/>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33" name="Google Shape;5533;p221"/>
            <p:cNvSpPr/>
            <p:nvPr/>
          </p:nvSpPr>
          <p:spPr>
            <a:xfrm>
              <a:off x="7486352" y="3900212"/>
              <a:ext cx="3017400" cy="18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solidFill>
                    <a:srgbClr val="505050"/>
                  </a:solidFill>
                  <a:latin typeface="Quattrocento Sans"/>
                  <a:ea typeface="Quattrocento Sans"/>
                  <a:cs typeface="Quattrocento Sans"/>
                  <a:sym typeface="Quattrocento Sans"/>
                </a:rPr>
                <a:t>Simple deployment</a:t>
              </a:r>
              <a:endParaRPr sz="1100"/>
            </a:p>
          </p:txBody>
        </p:sp>
        <p:sp>
          <p:nvSpPr>
            <p:cNvPr id="5534" name="Google Shape;5534;p221"/>
            <p:cNvSpPr/>
            <p:nvPr/>
          </p:nvSpPr>
          <p:spPr>
            <a:xfrm>
              <a:off x="7151769" y="4957218"/>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35" name="Google Shape;5535;p221"/>
            <p:cNvSpPr/>
            <p:nvPr/>
          </p:nvSpPr>
          <p:spPr>
            <a:xfrm>
              <a:off x="7151769" y="5465355"/>
              <a:ext cx="96900" cy="96900"/>
            </a:xfrm>
            <a:prstGeom prst="ellipse">
              <a:avLst/>
            </a:prstGeom>
            <a:solidFill>
              <a:srgbClr val="A5A5A5"/>
            </a:solidFill>
            <a:ln cap="flat" cmpd="sng" w="25400">
              <a:solidFill>
                <a:schemeClr val="l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36" name="Google Shape;5536;p221"/>
            <p:cNvSpPr/>
            <p:nvPr/>
          </p:nvSpPr>
          <p:spPr>
            <a:xfrm>
              <a:off x="7468746" y="2889269"/>
              <a:ext cx="3017400" cy="1848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solidFill>
                    <a:srgbClr val="505050"/>
                  </a:solidFill>
                  <a:latin typeface="Quattrocento Sans"/>
                  <a:ea typeface="Quattrocento Sans"/>
                  <a:cs typeface="Quattrocento Sans"/>
                  <a:sym typeface="Quattrocento Sans"/>
                </a:rPr>
                <a:t>Automated machine learning</a:t>
              </a:r>
              <a:endParaRPr sz="1100"/>
            </a:p>
          </p:txBody>
        </p:sp>
        <p:sp>
          <p:nvSpPr>
            <p:cNvPr id="5537" name="Google Shape;5537;p221" title="Icon of a gear with a wrench"/>
            <p:cNvSpPr/>
            <p:nvPr/>
          </p:nvSpPr>
          <p:spPr>
            <a:xfrm>
              <a:off x="6987276" y="2103429"/>
              <a:ext cx="425804" cy="392062"/>
            </a:xfrm>
            <a:custGeom>
              <a:rect b="b" l="l" r="r" t="t"/>
              <a:pathLst>
                <a:path extrusionOk="0" h="328" w="356">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cap="sq" cmpd="sng" w="12700">
              <a:solidFill>
                <a:schemeClr val="dk2"/>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grpSp>
      <p:grpSp>
        <p:nvGrpSpPr>
          <p:cNvPr id="5538" name="Google Shape;5538;p221"/>
          <p:cNvGrpSpPr/>
          <p:nvPr/>
        </p:nvGrpSpPr>
        <p:grpSpPr>
          <a:xfrm>
            <a:off x="1253237" y="1493643"/>
            <a:ext cx="3646160" cy="506889"/>
            <a:chOff x="1670339" y="1991304"/>
            <a:chExt cx="4862196" cy="675942"/>
          </a:xfrm>
        </p:grpSpPr>
        <p:sp>
          <p:nvSpPr>
            <p:cNvPr id="5539" name="Google Shape;5539;p221"/>
            <p:cNvSpPr/>
            <p:nvPr/>
          </p:nvSpPr>
          <p:spPr>
            <a:xfrm>
              <a:off x="3124235" y="2211781"/>
              <a:ext cx="34083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100">
                  <a:solidFill>
                    <a:schemeClr val="dk2"/>
                  </a:solidFill>
                  <a:latin typeface="Quattrocento Sans"/>
                  <a:ea typeface="Quattrocento Sans"/>
                  <a:cs typeface="Quattrocento Sans"/>
                  <a:sym typeface="Quattrocento Sans"/>
                </a:rPr>
                <a:t>For all skill levels</a:t>
              </a:r>
              <a:endParaRPr b="1" sz="1100">
                <a:solidFill>
                  <a:schemeClr val="dk2"/>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1100">
                <a:solidFill>
                  <a:schemeClr val="dk2"/>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Automated ML</a:t>
              </a:r>
              <a:endParaRPr sz="1050">
                <a:solidFill>
                  <a:schemeClr val="dk2"/>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Drag &amp; Drop</a:t>
              </a:r>
              <a:endParaRPr sz="1050">
                <a:solidFill>
                  <a:schemeClr val="dk2"/>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Code First</a:t>
              </a:r>
              <a:endParaRPr sz="1050">
                <a:solidFill>
                  <a:schemeClr val="dk2"/>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1100">
                <a:solidFill>
                  <a:schemeClr val="dk2"/>
                </a:solidFill>
                <a:latin typeface="Quattrocento Sans"/>
                <a:ea typeface="Quattrocento Sans"/>
                <a:cs typeface="Quattrocento Sans"/>
                <a:sym typeface="Quattrocento Sans"/>
              </a:endParaRPr>
            </a:p>
          </p:txBody>
        </p:sp>
        <p:cxnSp>
          <p:nvCxnSpPr>
            <p:cNvPr id="5540" name="Google Shape;5540;p221"/>
            <p:cNvCxnSpPr/>
            <p:nvPr/>
          </p:nvCxnSpPr>
          <p:spPr>
            <a:xfrm>
              <a:off x="2844745" y="2033380"/>
              <a:ext cx="0" cy="603000"/>
            </a:xfrm>
            <a:prstGeom prst="straightConnector1">
              <a:avLst/>
            </a:prstGeom>
            <a:noFill/>
            <a:ln cap="rnd" cmpd="sng" w="12700">
              <a:solidFill>
                <a:srgbClr val="BFBFBF"/>
              </a:solidFill>
              <a:prstDash val="dash"/>
              <a:round/>
              <a:headEnd len="sm" w="sm" type="none"/>
              <a:tailEnd len="sm" w="sm" type="none"/>
            </a:ln>
          </p:spPr>
        </p:cxnSp>
        <p:grpSp>
          <p:nvGrpSpPr>
            <p:cNvPr id="5541" name="Google Shape;5541;p221"/>
            <p:cNvGrpSpPr/>
            <p:nvPr/>
          </p:nvGrpSpPr>
          <p:grpSpPr>
            <a:xfrm>
              <a:off x="1670339" y="1991304"/>
              <a:ext cx="675942" cy="675942"/>
              <a:chOff x="158078" y="2047683"/>
              <a:chExt cx="2143125" cy="2143125"/>
            </a:xfrm>
          </p:grpSpPr>
          <p:sp>
            <p:nvSpPr>
              <p:cNvPr id="5542" name="Google Shape;5542;p221"/>
              <p:cNvSpPr/>
              <p:nvPr/>
            </p:nvSpPr>
            <p:spPr>
              <a:xfrm>
                <a:off x="158078" y="2047683"/>
                <a:ext cx="2143125" cy="2143125"/>
              </a:xfrm>
              <a:custGeom>
                <a:rect b="b" l="l" r="r" t="t"/>
                <a:pathLst>
                  <a:path extrusionOk="0" h="2143125" w="2143125">
                    <a:moveTo>
                      <a:pt x="1080292" y="7144"/>
                    </a:moveTo>
                    <a:lnTo>
                      <a:pt x="2137577" y="404012"/>
                    </a:lnTo>
                    <a:lnTo>
                      <a:pt x="2137577" y="1734342"/>
                    </a:lnTo>
                    <a:lnTo>
                      <a:pt x="1089817" y="2140745"/>
                    </a:lnTo>
                    <a:lnTo>
                      <a:pt x="7144" y="1734342"/>
                    </a:lnTo>
                    <a:lnTo>
                      <a:pt x="7144" y="404012"/>
                    </a:lnTo>
                    <a:lnTo>
                      <a:pt x="1080292" y="7144"/>
                    </a:lnTo>
                    <a:close/>
                    <a:moveTo>
                      <a:pt x="188119" y="1622147"/>
                    </a:moveTo>
                    <a:lnTo>
                      <a:pt x="1077130" y="1953417"/>
                    </a:lnTo>
                    <a:lnTo>
                      <a:pt x="1969308" y="1610517"/>
                    </a:lnTo>
                    <a:lnTo>
                      <a:pt x="1969308" y="521018"/>
                    </a:lnTo>
                    <a:lnTo>
                      <a:pt x="1078940" y="188395"/>
                    </a:lnTo>
                    <a:lnTo>
                      <a:pt x="188119" y="531019"/>
                    </a:lnTo>
                    <a:lnTo>
                      <a:pt x="188119" y="1622147"/>
                    </a:lnTo>
                    <a:close/>
                  </a:path>
                </a:pathLst>
              </a:custGeom>
              <a:solidFill>
                <a:srgbClr val="0075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43" name="Google Shape;5543;p221"/>
              <p:cNvSpPr/>
              <p:nvPr/>
            </p:nvSpPr>
            <p:spPr>
              <a:xfrm>
                <a:off x="761333" y="2535050"/>
                <a:ext cx="952500" cy="314325"/>
              </a:xfrm>
              <a:custGeom>
                <a:rect b="b" l="l" r="r" t="t"/>
                <a:pathLst>
                  <a:path extrusionOk="0" h="314325" w="952500">
                    <a:moveTo>
                      <a:pt x="816766" y="308762"/>
                    </a:moveTo>
                    <a:lnTo>
                      <a:pt x="472275" y="156362"/>
                    </a:lnTo>
                    <a:lnTo>
                      <a:pt x="135731" y="307181"/>
                    </a:lnTo>
                    <a:lnTo>
                      <a:pt x="7144" y="227800"/>
                    </a:lnTo>
                    <a:lnTo>
                      <a:pt x="467513" y="7144"/>
                    </a:lnTo>
                    <a:lnTo>
                      <a:pt x="953288" y="227800"/>
                    </a:lnTo>
                    <a:close/>
                  </a:path>
                </a:pathLst>
              </a:custGeom>
              <a:solidFill>
                <a:srgbClr val="0075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44" name="Google Shape;5544;p221"/>
              <p:cNvSpPr/>
              <p:nvPr/>
            </p:nvSpPr>
            <p:spPr>
              <a:xfrm>
                <a:off x="696248" y="2890647"/>
                <a:ext cx="466725" cy="771525"/>
              </a:xfrm>
              <a:custGeom>
                <a:rect b="b" l="l" r="r" t="t"/>
                <a:pathLst>
                  <a:path extrusionOk="0" h="771525" w="466725">
                    <a:moveTo>
                      <a:pt x="464342" y="629441"/>
                    </a:moveTo>
                    <a:lnTo>
                      <a:pt x="461161" y="772316"/>
                    </a:lnTo>
                    <a:lnTo>
                      <a:pt x="7144" y="561975"/>
                    </a:lnTo>
                    <a:lnTo>
                      <a:pt x="7144" y="7144"/>
                    </a:lnTo>
                    <a:lnTo>
                      <a:pt x="137312" y="83344"/>
                    </a:lnTo>
                    <a:lnTo>
                      <a:pt x="137312" y="475460"/>
                    </a:lnTo>
                    <a:close/>
                  </a:path>
                </a:pathLst>
              </a:custGeom>
              <a:solidFill>
                <a:srgbClr val="0075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45" name="Google Shape;5545;p221"/>
              <p:cNvSpPr/>
              <p:nvPr/>
            </p:nvSpPr>
            <p:spPr>
              <a:xfrm>
                <a:off x="1301083" y="2890647"/>
                <a:ext cx="466725" cy="771525"/>
              </a:xfrm>
              <a:custGeom>
                <a:rect b="b" l="l" r="r" t="t"/>
                <a:pathLst>
                  <a:path extrusionOk="0" h="771525" w="466725">
                    <a:moveTo>
                      <a:pt x="7144" y="629441"/>
                    </a:moveTo>
                    <a:lnTo>
                      <a:pt x="10316" y="772316"/>
                    </a:lnTo>
                    <a:lnTo>
                      <a:pt x="464344" y="561975"/>
                    </a:lnTo>
                    <a:lnTo>
                      <a:pt x="464344" y="7144"/>
                    </a:lnTo>
                    <a:lnTo>
                      <a:pt x="334166" y="83344"/>
                    </a:lnTo>
                    <a:lnTo>
                      <a:pt x="334166" y="475460"/>
                    </a:lnTo>
                    <a:close/>
                  </a:path>
                </a:pathLst>
              </a:custGeom>
              <a:solidFill>
                <a:srgbClr val="0075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grpSp>
      </p:grpSp>
      <p:grpSp>
        <p:nvGrpSpPr>
          <p:cNvPr id="5546" name="Google Shape;5546;p221"/>
          <p:cNvGrpSpPr/>
          <p:nvPr/>
        </p:nvGrpSpPr>
        <p:grpSpPr>
          <a:xfrm>
            <a:off x="1094056" y="2624971"/>
            <a:ext cx="3940773" cy="555187"/>
            <a:chOff x="1458071" y="3521337"/>
            <a:chExt cx="5255064" cy="740349"/>
          </a:xfrm>
        </p:grpSpPr>
        <p:sp>
          <p:nvSpPr>
            <p:cNvPr id="5547" name="Google Shape;5547;p221"/>
            <p:cNvSpPr/>
            <p:nvPr/>
          </p:nvSpPr>
          <p:spPr>
            <a:xfrm>
              <a:off x="3124235" y="3752885"/>
              <a:ext cx="35889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100">
                  <a:solidFill>
                    <a:srgbClr val="0078D7"/>
                  </a:solidFill>
                  <a:latin typeface="Quattrocento Sans"/>
                  <a:ea typeface="Quattrocento Sans"/>
                  <a:cs typeface="Quattrocento Sans"/>
                  <a:sym typeface="Quattrocento Sans"/>
                </a:rPr>
                <a:t>Industry</a:t>
              </a:r>
              <a:r>
                <a:rPr b="1" lang="en" sz="1100">
                  <a:solidFill>
                    <a:srgbClr val="0078D7"/>
                  </a:solidFill>
                  <a:latin typeface="Quattrocento Sans"/>
                  <a:ea typeface="Quattrocento Sans"/>
                  <a:cs typeface="Quattrocento Sans"/>
                  <a:sym typeface="Quattrocento Sans"/>
                </a:rPr>
                <a:t> MLOps</a:t>
              </a:r>
              <a:endParaRPr b="1" sz="1100">
                <a:solidFill>
                  <a:srgbClr val="0078D7"/>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1100">
                <a:solidFill>
                  <a:srgbClr val="0078D7"/>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Integration with MLflow</a:t>
              </a:r>
              <a:endParaRPr sz="1050">
                <a:solidFill>
                  <a:schemeClr val="dk2"/>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Integration with Azure DevOps</a:t>
              </a:r>
              <a:endParaRPr b="1" sz="1100">
                <a:solidFill>
                  <a:srgbClr val="0078D7"/>
                </a:solidFill>
                <a:latin typeface="Quattrocento Sans"/>
                <a:ea typeface="Quattrocento Sans"/>
                <a:cs typeface="Quattrocento Sans"/>
                <a:sym typeface="Quattrocento Sans"/>
              </a:endParaRPr>
            </a:p>
          </p:txBody>
        </p:sp>
        <p:grpSp>
          <p:nvGrpSpPr>
            <p:cNvPr id="5548" name="Google Shape;5548;p221"/>
            <p:cNvGrpSpPr/>
            <p:nvPr/>
          </p:nvGrpSpPr>
          <p:grpSpPr>
            <a:xfrm>
              <a:off x="1458071" y="3521337"/>
              <a:ext cx="1386674" cy="740349"/>
              <a:chOff x="1458071" y="3521337"/>
              <a:chExt cx="1386674" cy="740349"/>
            </a:xfrm>
          </p:grpSpPr>
          <p:cxnSp>
            <p:nvCxnSpPr>
              <p:cNvPr id="5549" name="Google Shape;5549;p221"/>
              <p:cNvCxnSpPr/>
              <p:nvPr/>
            </p:nvCxnSpPr>
            <p:spPr>
              <a:xfrm>
                <a:off x="2844745" y="3574484"/>
                <a:ext cx="0" cy="603000"/>
              </a:xfrm>
              <a:prstGeom prst="straightConnector1">
                <a:avLst/>
              </a:prstGeom>
              <a:noFill/>
              <a:ln cap="rnd" cmpd="sng" w="12700">
                <a:solidFill>
                  <a:srgbClr val="BFBFBF"/>
                </a:solidFill>
                <a:prstDash val="dash"/>
                <a:round/>
                <a:headEnd len="sm" w="sm" type="none"/>
                <a:tailEnd len="sm" w="sm" type="none"/>
              </a:ln>
            </p:spPr>
          </p:cxnSp>
          <p:grpSp>
            <p:nvGrpSpPr>
              <p:cNvPr id="5550" name="Google Shape;5550;p221"/>
              <p:cNvGrpSpPr/>
              <p:nvPr/>
            </p:nvGrpSpPr>
            <p:grpSpPr>
              <a:xfrm>
                <a:off x="1458071" y="3521337"/>
                <a:ext cx="984980" cy="740349"/>
                <a:chOff x="611928" y="3022476"/>
                <a:chExt cx="2341846" cy="1760220"/>
              </a:xfrm>
            </p:grpSpPr>
            <p:sp>
              <p:nvSpPr>
                <p:cNvPr id="5551" name="Google Shape;5551;p221"/>
                <p:cNvSpPr/>
                <p:nvPr/>
              </p:nvSpPr>
              <p:spPr>
                <a:xfrm>
                  <a:off x="1739012" y="3849656"/>
                  <a:ext cx="752475" cy="228600"/>
                </a:xfrm>
                <a:custGeom>
                  <a:rect b="b" l="l" r="r" t="t"/>
                  <a:pathLst>
                    <a:path extrusionOk="0" h="228600" w="752475">
                      <a:moveTo>
                        <a:pt x="545354" y="7144"/>
                      </a:moveTo>
                      <a:lnTo>
                        <a:pt x="237515" y="7144"/>
                      </a:lnTo>
                      <a:cubicBezTo>
                        <a:pt x="274511" y="137741"/>
                        <a:pt x="224809" y="156467"/>
                        <a:pt x="7144" y="156467"/>
                      </a:cubicBezTo>
                      <a:lnTo>
                        <a:pt x="7144" y="224857"/>
                      </a:lnTo>
                      <a:lnTo>
                        <a:pt x="747332" y="224857"/>
                      </a:lnTo>
                      <a:lnTo>
                        <a:pt x="747332" y="156477"/>
                      </a:lnTo>
                      <a:cubicBezTo>
                        <a:pt x="529657" y="156477"/>
                        <a:pt x="508311" y="137817"/>
                        <a:pt x="545344" y="7153"/>
                      </a:cubicBezTo>
                    </a:path>
                  </a:pathLst>
                </a:custGeom>
                <a:solidFill>
                  <a:srgbClr val="7A7A7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2" name="Google Shape;5552;p221"/>
                <p:cNvSpPr/>
                <p:nvPr/>
              </p:nvSpPr>
              <p:spPr>
                <a:xfrm>
                  <a:off x="1543081" y="3022476"/>
                  <a:ext cx="1143000" cy="838200"/>
                </a:xfrm>
                <a:custGeom>
                  <a:rect b="b" l="l" r="r" t="t"/>
                  <a:pathLst>
                    <a:path extrusionOk="0" h="838200" w="1143000">
                      <a:moveTo>
                        <a:pt x="1070802" y="7144"/>
                      </a:moveTo>
                      <a:lnTo>
                        <a:pt x="68658" y="7144"/>
                      </a:lnTo>
                      <a:cubicBezTo>
                        <a:pt x="34120" y="8500"/>
                        <a:pt x="6887" y="37032"/>
                        <a:pt x="7146" y="71599"/>
                      </a:cubicBezTo>
                      <a:lnTo>
                        <a:pt x="7146" y="770449"/>
                      </a:lnTo>
                      <a:cubicBezTo>
                        <a:pt x="6997" y="804881"/>
                        <a:pt x="34244" y="833193"/>
                        <a:pt x="68658" y="834361"/>
                      </a:cubicBezTo>
                      <a:lnTo>
                        <a:pt x="1070802" y="834361"/>
                      </a:lnTo>
                      <a:cubicBezTo>
                        <a:pt x="1104787" y="834361"/>
                        <a:pt x="1139201" y="804253"/>
                        <a:pt x="1139201" y="770449"/>
                      </a:cubicBezTo>
                      <a:lnTo>
                        <a:pt x="1139201" y="71599"/>
                      </a:lnTo>
                      <a:cubicBezTo>
                        <a:pt x="1139201" y="37509"/>
                        <a:pt x="1104816" y="7144"/>
                        <a:pt x="1070802" y="7144"/>
                      </a:cubicBezTo>
                    </a:path>
                  </a:pathLst>
                </a:custGeom>
                <a:solidFill>
                  <a:srgbClr val="A0A1A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3" name="Google Shape;5553;p221"/>
                <p:cNvSpPr/>
                <p:nvPr/>
              </p:nvSpPr>
              <p:spPr>
                <a:xfrm>
                  <a:off x="1543052" y="3022543"/>
                  <a:ext cx="1076325" cy="838200"/>
                </a:xfrm>
                <a:custGeom>
                  <a:rect b="b" l="l" r="r" t="t"/>
                  <a:pathLst>
                    <a:path extrusionOk="0" h="838200" w="1076325">
                      <a:moveTo>
                        <a:pt x="1071507" y="7144"/>
                      </a:moveTo>
                      <a:cubicBezTo>
                        <a:pt x="1071259" y="7144"/>
                        <a:pt x="1071031" y="7144"/>
                        <a:pt x="1070802" y="7144"/>
                      </a:cubicBezTo>
                      <a:lnTo>
                        <a:pt x="68658" y="7144"/>
                      </a:lnTo>
                      <a:cubicBezTo>
                        <a:pt x="34130" y="8490"/>
                        <a:pt x="6898" y="37004"/>
                        <a:pt x="7145" y="71561"/>
                      </a:cubicBezTo>
                      <a:lnTo>
                        <a:pt x="7145" y="770382"/>
                      </a:lnTo>
                      <a:cubicBezTo>
                        <a:pt x="6982" y="804824"/>
                        <a:pt x="34235" y="833155"/>
                        <a:pt x="68658" y="834323"/>
                      </a:cubicBezTo>
                      <a:lnTo>
                        <a:pt x="92470" y="834323"/>
                      </a:lnTo>
                      <a:close/>
                    </a:path>
                  </a:pathLst>
                </a:custGeom>
                <a:solidFill>
                  <a:srgbClr val="FFFFFF">
                    <a:alpha val="2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4" name="Google Shape;5554;p221"/>
                <p:cNvSpPr/>
                <p:nvPr/>
              </p:nvSpPr>
              <p:spPr>
                <a:xfrm>
                  <a:off x="1628865" y="3109601"/>
                  <a:ext cx="971550" cy="666750"/>
                </a:xfrm>
                <a:custGeom>
                  <a:rect b="b" l="l" r="r" t="t"/>
                  <a:pathLst>
                    <a:path extrusionOk="0" h="666750" w="971550">
                      <a:moveTo>
                        <a:pt x="965044" y="7144"/>
                      </a:moveTo>
                      <a:lnTo>
                        <a:pt x="965044" y="660140"/>
                      </a:lnTo>
                      <a:lnTo>
                        <a:pt x="7144" y="660140"/>
                      </a:lnTo>
                      <a:lnTo>
                        <a:pt x="7144" y="7144"/>
                      </a:lnTo>
                      <a:lnTo>
                        <a:pt x="965044" y="7144"/>
                      </a:lnTo>
                      <a:close/>
                    </a:path>
                  </a:pathLst>
                </a:custGeom>
                <a:solidFill>
                  <a:srgbClr val="59B4D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5" name="Google Shape;5555;p221"/>
                <p:cNvSpPr/>
                <p:nvPr/>
              </p:nvSpPr>
              <p:spPr>
                <a:xfrm>
                  <a:off x="1628865" y="3108306"/>
                  <a:ext cx="885825" cy="666750"/>
                </a:xfrm>
                <a:custGeom>
                  <a:rect b="b" l="l" r="r" t="t"/>
                  <a:pathLst>
                    <a:path extrusionOk="0" h="666750" w="885825">
                      <a:moveTo>
                        <a:pt x="7144" y="661435"/>
                      </a:moveTo>
                      <a:lnTo>
                        <a:pt x="8458" y="661435"/>
                      </a:lnTo>
                      <a:lnTo>
                        <a:pt x="8458" y="8458"/>
                      </a:lnTo>
                      <a:lnTo>
                        <a:pt x="884215" y="7144"/>
                      </a:lnTo>
                      <a:lnTo>
                        <a:pt x="884263" y="7144"/>
                      </a:lnTo>
                      <a:lnTo>
                        <a:pt x="7144" y="8458"/>
                      </a:lnTo>
                      <a:lnTo>
                        <a:pt x="7144" y="661435"/>
                      </a:lnTo>
                      <a:close/>
                    </a:path>
                  </a:pathLst>
                </a:custGeom>
                <a:solidFill>
                  <a:srgbClr val="59B4D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6" name="Google Shape;5556;p221"/>
                <p:cNvSpPr/>
                <p:nvPr/>
              </p:nvSpPr>
              <p:spPr>
                <a:xfrm>
                  <a:off x="1739012" y="3998951"/>
                  <a:ext cx="752475" cy="76200"/>
                </a:xfrm>
                <a:custGeom>
                  <a:rect b="b" l="l" r="r" t="t"/>
                  <a:pathLst>
                    <a:path extrusionOk="0" h="76200" w="752475">
                      <a:moveTo>
                        <a:pt x="7144" y="7144"/>
                      </a:moveTo>
                      <a:lnTo>
                        <a:pt x="747332" y="7144"/>
                      </a:lnTo>
                      <a:lnTo>
                        <a:pt x="747332" y="75543"/>
                      </a:lnTo>
                      <a:lnTo>
                        <a:pt x="7144" y="75543"/>
                      </a:lnTo>
                      <a:close/>
                    </a:path>
                  </a:pathLst>
                </a:custGeom>
                <a:solidFill>
                  <a:srgbClr val="A0A1A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7" name="Google Shape;5557;p221"/>
                <p:cNvSpPr/>
                <p:nvPr/>
              </p:nvSpPr>
              <p:spPr>
                <a:xfrm>
                  <a:off x="2088675" y="3053833"/>
                  <a:ext cx="38100" cy="38100"/>
                </a:xfrm>
                <a:custGeom>
                  <a:rect b="b" l="l" r="r" t="t"/>
                  <a:pathLst>
                    <a:path extrusionOk="0" h="38100" w="38100">
                      <a:moveTo>
                        <a:pt x="39281" y="23222"/>
                      </a:moveTo>
                      <a:cubicBezTo>
                        <a:pt x="39272" y="32096"/>
                        <a:pt x="32080" y="39286"/>
                        <a:pt x="23203" y="39281"/>
                      </a:cubicBezTo>
                      <a:cubicBezTo>
                        <a:pt x="14326" y="39276"/>
                        <a:pt x="7134" y="32077"/>
                        <a:pt x="7144" y="23203"/>
                      </a:cubicBezTo>
                      <a:cubicBezTo>
                        <a:pt x="7153" y="14336"/>
                        <a:pt x="14335" y="7149"/>
                        <a:pt x="23203" y="7144"/>
                      </a:cubicBezTo>
                      <a:cubicBezTo>
                        <a:pt x="32080" y="7144"/>
                        <a:pt x="39281" y="14342"/>
                        <a:pt x="39281" y="23222"/>
                      </a:cubicBezTo>
                    </a:path>
                  </a:pathLst>
                </a:custGeom>
                <a:solidFill>
                  <a:srgbClr val="B8D4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8" name="Google Shape;5558;p221"/>
                <p:cNvSpPr/>
                <p:nvPr/>
              </p:nvSpPr>
              <p:spPr>
                <a:xfrm>
                  <a:off x="1628865" y="3109601"/>
                  <a:ext cx="962025" cy="666750"/>
                </a:xfrm>
                <a:custGeom>
                  <a:rect b="b" l="l" r="r" t="t"/>
                  <a:pathLst>
                    <a:path extrusionOk="0" h="666750" w="962025">
                      <a:moveTo>
                        <a:pt x="7144" y="7144"/>
                      </a:moveTo>
                      <a:lnTo>
                        <a:pt x="963159" y="7144"/>
                      </a:lnTo>
                      <a:lnTo>
                        <a:pt x="963159" y="660140"/>
                      </a:lnTo>
                      <a:lnTo>
                        <a:pt x="7144" y="660140"/>
                      </a:lnTo>
                      <a:close/>
                    </a:path>
                  </a:pathLst>
                </a:custGeom>
                <a:solidFill>
                  <a:srgbClr val="1B348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59" name="Google Shape;5559;p221"/>
                <p:cNvSpPr/>
                <p:nvPr/>
              </p:nvSpPr>
              <p:spPr>
                <a:xfrm>
                  <a:off x="1708532" y="3207547"/>
                  <a:ext cx="247650" cy="400050"/>
                </a:xfrm>
                <a:custGeom>
                  <a:rect b="b" l="l" r="r" t="t"/>
                  <a:pathLst>
                    <a:path extrusionOk="0" h="400050" w="247650">
                      <a:moveTo>
                        <a:pt x="7144" y="7144"/>
                      </a:moveTo>
                      <a:lnTo>
                        <a:pt x="246145" y="7144"/>
                      </a:lnTo>
                      <a:lnTo>
                        <a:pt x="246145" y="398945"/>
                      </a:lnTo>
                      <a:lnTo>
                        <a:pt x="7144" y="398945"/>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0" name="Google Shape;5560;p221"/>
                <p:cNvSpPr/>
                <p:nvPr/>
              </p:nvSpPr>
              <p:spPr>
                <a:xfrm>
                  <a:off x="1987367" y="3207547"/>
                  <a:ext cx="447675" cy="209550"/>
                </a:xfrm>
                <a:custGeom>
                  <a:rect b="b" l="l" r="r" t="t"/>
                  <a:pathLst>
                    <a:path extrusionOk="0" h="209550" w="447675">
                      <a:moveTo>
                        <a:pt x="7144" y="7144"/>
                      </a:moveTo>
                      <a:lnTo>
                        <a:pt x="445313" y="7144"/>
                      </a:lnTo>
                      <a:lnTo>
                        <a:pt x="445313" y="203044"/>
                      </a:lnTo>
                      <a:lnTo>
                        <a:pt x="7144" y="2030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1" name="Google Shape;5561;p221"/>
                <p:cNvSpPr/>
                <p:nvPr/>
              </p:nvSpPr>
              <p:spPr>
                <a:xfrm>
                  <a:off x="1987367" y="3436099"/>
                  <a:ext cx="209550" cy="171450"/>
                </a:xfrm>
                <a:custGeom>
                  <a:rect b="b" l="l" r="r" t="t"/>
                  <a:pathLst>
                    <a:path extrusionOk="0" h="171450" w="209550">
                      <a:moveTo>
                        <a:pt x="7144" y="7144"/>
                      </a:moveTo>
                      <a:lnTo>
                        <a:pt x="206312" y="7144"/>
                      </a:lnTo>
                      <a:lnTo>
                        <a:pt x="206312" y="170393"/>
                      </a:lnTo>
                      <a:lnTo>
                        <a:pt x="7144" y="170393"/>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2" name="Google Shape;5562;p221"/>
                <p:cNvSpPr/>
                <p:nvPr/>
              </p:nvSpPr>
              <p:spPr>
                <a:xfrm>
                  <a:off x="2226368" y="3436099"/>
                  <a:ext cx="209550" cy="171450"/>
                </a:xfrm>
                <a:custGeom>
                  <a:rect b="b" l="l" r="r" t="t"/>
                  <a:pathLst>
                    <a:path extrusionOk="0" h="171450" w="209550">
                      <a:moveTo>
                        <a:pt x="7144" y="7144"/>
                      </a:moveTo>
                      <a:lnTo>
                        <a:pt x="206311" y="7144"/>
                      </a:lnTo>
                      <a:lnTo>
                        <a:pt x="206311" y="170393"/>
                      </a:lnTo>
                      <a:lnTo>
                        <a:pt x="7144" y="170393"/>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3" name="Google Shape;5563;p221"/>
                <p:cNvSpPr/>
                <p:nvPr/>
              </p:nvSpPr>
              <p:spPr>
                <a:xfrm>
                  <a:off x="914452" y="4562793"/>
                  <a:ext cx="533400" cy="161925"/>
                </a:xfrm>
                <a:custGeom>
                  <a:rect b="b" l="l" r="r" t="t"/>
                  <a:pathLst>
                    <a:path extrusionOk="0" h="161925" w="533400">
                      <a:moveTo>
                        <a:pt x="387477" y="7144"/>
                      </a:moveTo>
                      <a:lnTo>
                        <a:pt x="169945" y="7144"/>
                      </a:lnTo>
                      <a:cubicBezTo>
                        <a:pt x="196091" y="99431"/>
                        <a:pt x="160973" y="112662"/>
                        <a:pt x="7144" y="112662"/>
                      </a:cubicBezTo>
                      <a:lnTo>
                        <a:pt x="7144" y="160982"/>
                      </a:lnTo>
                      <a:lnTo>
                        <a:pt x="530219" y="160982"/>
                      </a:lnTo>
                      <a:lnTo>
                        <a:pt x="530219" y="112662"/>
                      </a:lnTo>
                      <a:cubicBezTo>
                        <a:pt x="376399" y="112662"/>
                        <a:pt x="361312" y="99479"/>
                        <a:pt x="387487" y="7144"/>
                      </a:cubicBezTo>
                    </a:path>
                  </a:pathLst>
                </a:custGeom>
                <a:solidFill>
                  <a:srgbClr val="7A7A7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4" name="Google Shape;5564;p221"/>
                <p:cNvSpPr/>
                <p:nvPr/>
              </p:nvSpPr>
              <p:spPr>
                <a:xfrm>
                  <a:off x="775986" y="3978253"/>
                  <a:ext cx="809625" cy="590550"/>
                </a:xfrm>
                <a:custGeom>
                  <a:rect b="b" l="l" r="r" t="t"/>
                  <a:pathLst>
                    <a:path extrusionOk="0" h="590550" w="809625">
                      <a:moveTo>
                        <a:pt x="758810" y="7144"/>
                      </a:moveTo>
                      <a:lnTo>
                        <a:pt x="50617" y="7144"/>
                      </a:lnTo>
                      <a:cubicBezTo>
                        <a:pt x="26206" y="8096"/>
                        <a:pt x="6962" y="28261"/>
                        <a:pt x="7145" y="52692"/>
                      </a:cubicBezTo>
                      <a:lnTo>
                        <a:pt x="7145" y="546545"/>
                      </a:lnTo>
                      <a:cubicBezTo>
                        <a:pt x="7038" y="570881"/>
                        <a:pt x="26297" y="590893"/>
                        <a:pt x="50617" y="591712"/>
                      </a:cubicBezTo>
                      <a:lnTo>
                        <a:pt x="758801" y="591712"/>
                      </a:lnTo>
                      <a:cubicBezTo>
                        <a:pt x="782813" y="591712"/>
                        <a:pt x="807140" y="570433"/>
                        <a:pt x="807140" y="546545"/>
                      </a:cubicBezTo>
                      <a:lnTo>
                        <a:pt x="807140" y="52692"/>
                      </a:lnTo>
                      <a:cubicBezTo>
                        <a:pt x="805064" y="27375"/>
                        <a:pt x="784198" y="7715"/>
                        <a:pt x="758801" y="7144"/>
                      </a:cubicBezTo>
                    </a:path>
                  </a:pathLst>
                </a:custGeom>
                <a:solidFill>
                  <a:srgbClr val="A0A1A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5" name="Google Shape;5565;p221"/>
                <p:cNvSpPr/>
                <p:nvPr/>
              </p:nvSpPr>
              <p:spPr>
                <a:xfrm>
                  <a:off x="775976" y="3978300"/>
                  <a:ext cx="762000" cy="590550"/>
                </a:xfrm>
                <a:custGeom>
                  <a:rect b="b" l="l" r="r" t="t"/>
                  <a:pathLst>
                    <a:path extrusionOk="0" h="590550" w="762000">
                      <a:moveTo>
                        <a:pt x="759315" y="7144"/>
                      </a:moveTo>
                      <a:cubicBezTo>
                        <a:pt x="759144" y="7144"/>
                        <a:pt x="758982" y="7144"/>
                        <a:pt x="758820" y="7144"/>
                      </a:cubicBezTo>
                      <a:lnTo>
                        <a:pt x="50617" y="7144"/>
                      </a:lnTo>
                      <a:cubicBezTo>
                        <a:pt x="26204" y="8096"/>
                        <a:pt x="6957" y="28261"/>
                        <a:pt x="7145" y="52692"/>
                      </a:cubicBezTo>
                      <a:lnTo>
                        <a:pt x="7145" y="546526"/>
                      </a:lnTo>
                      <a:cubicBezTo>
                        <a:pt x="7028" y="570871"/>
                        <a:pt x="26289" y="590883"/>
                        <a:pt x="50617" y="591712"/>
                      </a:cubicBezTo>
                      <a:lnTo>
                        <a:pt x="67467" y="591712"/>
                      </a:lnTo>
                      <a:close/>
                    </a:path>
                  </a:pathLst>
                </a:custGeom>
                <a:solidFill>
                  <a:srgbClr val="FFFFFF">
                    <a:alpha val="2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6" name="Google Shape;5566;p221"/>
                <p:cNvSpPr/>
                <p:nvPr/>
              </p:nvSpPr>
              <p:spPr>
                <a:xfrm>
                  <a:off x="836613" y="4039822"/>
                  <a:ext cx="685800" cy="466725"/>
                </a:xfrm>
                <a:custGeom>
                  <a:rect b="b" l="l" r="r" t="t"/>
                  <a:pathLst>
                    <a:path extrusionOk="0" h="466725" w="685800">
                      <a:moveTo>
                        <a:pt x="684066" y="7144"/>
                      </a:moveTo>
                      <a:lnTo>
                        <a:pt x="684066" y="468592"/>
                      </a:lnTo>
                      <a:lnTo>
                        <a:pt x="7144" y="468592"/>
                      </a:lnTo>
                      <a:lnTo>
                        <a:pt x="7144" y="7144"/>
                      </a:lnTo>
                      <a:lnTo>
                        <a:pt x="684066" y="7144"/>
                      </a:lnTo>
                      <a:close/>
                    </a:path>
                  </a:pathLst>
                </a:custGeom>
                <a:solidFill>
                  <a:srgbClr val="59B4D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7" name="Google Shape;5567;p221"/>
                <p:cNvSpPr/>
                <p:nvPr/>
              </p:nvSpPr>
              <p:spPr>
                <a:xfrm>
                  <a:off x="836613" y="4038908"/>
                  <a:ext cx="628650" cy="476250"/>
                </a:xfrm>
                <a:custGeom>
                  <a:rect b="b" l="l" r="r" t="t"/>
                  <a:pathLst>
                    <a:path extrusionOk="0" h="476250" w="628650">
                      <a:moveTo>
                        <a:pt x="7144" y="469506"/>
                      </a:moveTo>
                      <a:lnTo>
                        <a:pt x="8077" y="469506"/>
                      </a:lnTo>
                      <a:lnTo>
                        <a:pt x="8077" y="8068"/>
                      </a:lnTo>
                      <a:lnTo>
                        <a:pt x="626945" y="7144"/>
                      </a:lnTo>
                      <a:lnTo>
                        <a:pt x="626983" y="7144"/>
                      </a:lnTo>
                      <a:lnTo>
                        <a:pt x="7144" y="8068"/>
                      </a:lnTo>
                      <a:lnTo>
                        <a:pt x="7144" y="469506"/>
                      </a:lnTo>
                      <a:close/>
                    </a:path>
                  </a:pathLst>
                </a:custGeom>
                <a:solidFill>
                  <a:srgbClr val="59B4D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8" name="Google Shape;5568;p221"/>
                <p:cNvSpPr/>
                <p:nvPr/>
              </p:nvSpPr>
              <p:spPr>
                <a:xfrm>
                  <a:off x="914452" y="4668291"/>
                  <a:ext cx="533400" cy="57150"/>
                </a:xfrm>
                <a:custGeom>
                  <a:rect b="b" l="l" r="r" t="t"/>
                  <a:pathLst>
                    <a:path extrusionOk="0" h="57150" w="533400">
                      <a:moveTo>
                        <a:pt x="7144" y="7144"/>
                      </a:moveTo>
                      <a:lnTo>
                        <a:pt x="530209" y="7144"/>
                      </a:lnTo>
                      <a:lnTo>
                        <a:pt x="530209" y="55483"/>
                      </a:lnTo>
                      <a:lnTo>
                        <a:pt x="7144" y="55483"/>
                      </a:lnTo>
                      <a:close/>
                    </a:path>
                  </a:pathLst>
                </a:custGeom>
                <a:solidFill>
                  <a:srgbClr val="A0A1A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69" name="Google Shape;5569;p221"/>
                <p:cNvSpPr/>
                <p:nvPr/>
              </p:nvSpPr>
              <p:spPr>
                <a:xfrm>
                  <a:off x="1161549" y="4000408"/>
                  <a:ext cx="28575" cy="28575"/>
                </a:xfrm>
                <a:custGeom>
                  <a:rect b="b" l="l" r="r" t="t"/>
                  <a:pathLst>
                    <a:path extrusionOk="0" h="28575" w="28575">
                      <a:moveTo>
                        <a:pt x="29851" y="18507"/>
                      </a:moveTo>
                      <a:cubicBezTo>
                        <a:pt x="29846" y="24775"/>
                        <a:pt x="24758" y="29861"/>
                        <a:pt x="18488" y="29851"/>
                      </a:cubicBezTo>
                      <a:cubicBezTo>
                        <a:pt x="12218" y="29842"/>
                        <a:pt x="7138" y="24755"/>
                        <a:pt x="7144" y="18488"/>
                      </a:cubicBezTo>
                      <a:cubicBezTo>
                        <a:pt x="7149" y="12221"/>
                        <a:pt x="12225" y="7153"/>
                        <a:pt x="18488" y="7144"/>
                      </a:cubicBezTo>
                      <a:cubicBezTo>
                        <a:pt x="24764" y="7144"/>
                        <a:pt x="29851" y="12230"/>
                        <a:pt x="29851" y="18507"/>
                      </a:cubicBezTo>
                    </a:path>
                  </a:pathLst>
                </a:custGeom>
                <a:solidFill>
                  <a:srgbClr val="B8D43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0" name="Google Shape;5570;p221"/>
                <p:cNvSpPr/>
                <p:nvPr/>
              </p:nvSpPr>
              <p:spPr>
                <a:xfrm>
                  <a:off x="1896499" y="3791225"/>
                  <a:ext cx="1057275" cy="438150"/>
                </a:xfrm>
                <a:custGeom>
                  <a:rect b="b" l="l" r="r" t="t"/>
                  <a:pathLst>
                    <a:path extrusionOk="0" h="438150" w="1057275">
                      <a:moveTo>
                        <a:pt x="987751" y="291860"/>
                      </a:moveTo>
                      <a:cubicBezTo>
                        <a:pt x="986875" y="291860"/>
                        <a:pt x="986113" y="292060"/>
                        <a:pt x="985236" y="292089"/>
                      </a:cubicBezTo>
                      <a:cubicBezTo>
                        <a:pt x="1006763" y="215336"/>
                        <a:pt x="961986" y="135669"/>
                        <a:pt x="885233" y="114147"/>
                      </a:cubicBezTo>
                      <a:cubicBezTo>
                        <a:pt x="837046" y="100634"/>
                        <a:pt x="785297" y="113050"/>
                        <a:pt x="748483" y="146956"/>
                      </a:cubicBezTo>
                      <a:cubicBezTo>
                        <a:pt x="721032" y="45984"/>
                        <a:pt x="616933" y="-13622"/>
                        <a:pt x="515959" y="13825"/>
                      </a:cubicBezTo>
                      <a:cubicBezTo>
                        <a:pt x="439711" y="34552"/>
                        <a:pt x="384323" y="100426"/>
                        <a:pt x="377008" y="179103"/>
                      </a:cubicBezTo>
                      <a:cubicBezTo>
                        <a:pt x="375427" y="178808"/>
                        <a:pt x="373865" y="178579"/>
                        <a:pt x="372245" y="178341"/>
                      </a:cubicBezTo>
                      <a:cubicBezTo>
                        <a:pt x="313791" y="124337"/>
                        <a:pt x="222617" y="127949"/>
                        <a:pt x="168611" y="186409"/>
                      </a:cubicBezTo>
                      <a:cubicBezTo>
                        <a:pt x="154790" y="201373"/>
                        <a:pt x="144293" y="219089"/>
                        <a:pt x="137826" y="238406"/>
                      </a:cubicBezTo>
                      <a:cubicBezTo>
                        <a:pt x="127481" y="234786"/>
                        <a:pt x="116604" y="232938"/>
                        <a:pt x="105650" y="232919"/>
                      </a:cubicBezTo>
                      <a:cubicBezTo>
                        <a:pt x="52367" y="231814"/>
                        <a:pt x="8276" y="274115"/>
                        <a:pt x="7171" y="327398"/>
                      </a:cubicBezTo>
                      <a:cubicBezTo>
                        <a:pt x="7162" y="327960"/>
                        <a:pt x="7152" y="328512"/>
                        <a:pt x="7152" y="329074"/>
                      </a:cubicBezTo>
                      <a:cubicBezTo>
                        <a:pt x="6447" y="383700"/>
                        <a:pt x="49920" y="428677"/>
                        <a:pt x="104536" y="429830"/>
                      </a:cubicBezTo>
                      <a:lnTo>
                        <a:pt x="336289" y="429830"/>
                      </a:lnTo>
                      <a:cubicBezTo>
                        <a:pt x="342404" y="437097"/>
                        <a:pt x="348776" y="429830"/>
                        <a:pt x="355148" y="429830"/>
                      </a:cubicBezTo>
                      <a:lnTo>
                        <a:pt x="987751" y="429830"/>
                      </a:lnTo>
                      <a:cubicBezTo>
                        <a:pt x="1025851" y="429830"/>
                        <a:pt x="1056741" y="398940"/>
                        <a:pt x="1056741" y="360840"/>
                      </a:cubicBezTo>
                      <a:cubicBezTo>
                        <a:pt x="1056741" y="322740"/>
                        <a:pt x="1025851" y="291851"/>
                        <a:pt x="987751" y="291851"/>
                      </a:cubicBezTo>
                      <a:close/>
                    </a:path>
                  </a:pathLst>
                </a:custGeom>
                <a:solidFill>
                  <a:srgbClr val="CBEBF5">
                    <a:alpha val="8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1" name="Google Shape;5571;p221"/>
                <p:cNvSpPr/>
                <p:nvPr/>
              </p:nvSpPr>
              <p:spPr>
                <a:xfrm>
                  <a:off x="611928" y="4716021"/>
                  <a:ext cx="1743075" cy="66675"/>
                </a:xfrm>
                <a:custGeom>
                  <a:rect b="b" l="l" r="r" t="t"/>
                  <a:pathLst>
                    <a:path extrusionOk="0" h="66675" w="1743075">
                      <a:moveTo>
                        <a:pt x="7144" y="7144"/>
                      </a:moveTo>
                      <a:lnTo>
                        <a:pt x="1739894" y="7144"/>
                      </a:lnTo>
                      <a:lnTo>
                        <a:pt x="1739894" y="67885"/>
                      </a:lnTo>
                      <a:lnTo>
                        <a:pt x="7144" y="67885"/>
                      </a:lnTo>
                      <a:close/>
                    </a:path>
                  </a:pathLst>
                </a:custGeom>
                <a:solidFill>
                  <a:srgbClr val="6A6A6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2" name="Google Shape;5572;p221"/>
                <p:cNvSpPr/>
                <p:nvPr/>
              </p:nvSpPr>
              <p:spPr>
                <a:xfrm>
                  <a:off x="1751899" y="4567850"/>
                  <a:ext cx="200025" cy="161925"/>
                </a:xfrm>
                <a:custGeom>
                  <a:rect b="b" l="l" r="r" t="t"/>
                  <a:pathLst>
                    <a:path extrusionOk="0" h="161925" w="200025">
                      <a:moveTo>
                        <a:pt x="194520" y="23689"/>
                      </a:moveTo>
                      <a:lnTo>
                        <a:pt x="158191" y="23689"/>
                      </a:lnTo>
                      <a:lnTo>
                        <a:pt x="161049" y="7144"/>
                      </a:lnTo>
                      <a:lnTo>
                        <a:pt x="7144" y="7144"/>
                      </a:lnTo>
                      <a:lnTo>
                        <a:pt x="37871" y="155315"/>
                      </a:lnTo>
                      <a:lnTo>
                        <a:pt x="135617" y="155315"/>
                      </a:lnTo>
                      <a:lnTo>
                        <a:pt x="138474" y="138398"/>
                      </a:lnTo>
                      <a:lnTo>
                        <a:pt x="194482" y="138398"/>
                      </a:lnTo>
                      <a:close/>
                      <a:moveTo>
                        <a:pt x="171717" y="115595"/>
                      </a:moveTo>
                      <a:lnTo>
                        <a:pt x="142427" y="115595"/>
                      </a:lnTo>
                      <a:lnTo>
                        <a:pt x="154286" y="46482"/>
                      </a:lnTo>
                      <a:lnTo>
                        <a:pt x="171726" y="46482"/>
                      </a:lnTo>
                      <a:close/>
                    </a:path>
                  </a:pathLst>
                </a:custGeom>
                <a:solidFill>
                  <a:srgbClr val="1A1A1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3" name="Google Shape;5573;p221"/>
                <p:cNvSpPr/>
                <p:nvPr/>
              </p:nvSpPr>
              <p:spPr>
                <a:xfrm>
                  <a:off x="1283479" y="4269051"/>
                  <a:ext cx="171450" cy="180975"/>
                </a:xfrm>
                <a:custGeom>
                  <a:rect b="b" l="l" r="r" t="t"/>
                  <a:pathLst>
                    <a:path extrusionOk="0" h="180975" w="171450">
                      <a:moveTo>
                        <a:pt x="164706" y="7144"/>
                      </a:moveTo>
                      <a:lnTo>
                        <a:pt x="7144" y="176670"/>
                      </a:lnTo>
                    </a:path>
                  </a:pathLst>
                </a:custGeom>
                <a:no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4" name="Google Shape;5574;p221"/>
                <p:cNvSpPr/>
                <p:nvPr/>
              </p:nvSpPr>
              <p:spPr>
                <a:xfrm>
                  <a:off x="1067233" y="3108887"/>
                  <a:ext cx="571500" cy="1304925"/>
                </a:xfrm>
                <a:custGeom>
                  <a:rect b="b" l="l" r="r" t="t"/>
                  <a:pathLst>
                    <a:path extrusionOk="0" h="1304925" w="571500">
                      <a:moveTo>
                        <a:pt x="568776" y="660854"/>
                      </a:moveTo>
                      <a:lnTo>
                        <a:pt x="7144" y="1305058"/>
                      </a:lnTo>
                      <a:lnTo>
                        <a:pt x="7144" y="937165"/>
                      </a:lnTo>
                      <a:lnTo>
                        <a:pt x="568785" y="7144"/>
                      </a:lnTo>
                      <a:lnTo>
                        <a:pt x="568776" y="660854"/>
                      </a:lnTo>
                      <a:close/>
                    </a:path>
                  </a:pathLst>
                </a:custGeom>
                <a:solidFill>
                  <a:srgbClr val="0072C6">
                    <a:alpha val="4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5" name="Google Shape;5575;p221"/>
                <p:cNvSpPr/>
                <p:nvPr/>
              </p:nvSpPr>
              <p:spPr>
                <a:xfrm>
                  <a:off x="1513536" y="3109601"/>
                  <a:ext cx="1085850" cy="1247775"/>
                </a:xfrm>
                <a:custGeom>
                  <a:rect b="b" l="l" r="r" t="t"/>
                  <a:pathLst>
                    <a:path extrusionOk="0" h="1247775" w="1085850">
                      <a:moveTo>
                        <a:pt x="7144" y="1241012"/>
                      </a:moveTo>
                      <a:lnTo>
                        <a:pt x="1080373" y="660140"/>
                      </a:lnTo>
                      <a:lnTo>
                        <a:pt x="1080373" y="7144"/>
                      </a:lnTo>
                      <a:lnTo>
                        <a:pt x="7144" y="937365"/>
                      </a:lnTo>
                      <a:lnTo>
                        <a:pt x="7144" y="1241012"/>
                      </a:lnTo>
                      <a:close/>
                    </a:path>
                  </a:pathLst>
                </a:custGeom>
                <a:solidFill>
                  <a:srgbClr val="0072C6">
                    <a:alpha val="4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6" name="Google Shape;5576;p221"/>
                <p:cNvSpPr/>
                <p:nvPr/>
              </p:nvSpPr>
              <p:spPr>
                <a:xfrm>
                  <a:off x="759956" y="3220831"/>
                  <a:ext cx="828675" cy="514350"/>
                </a:xfrm>
                <a:custGeom>
                  <a:rect b="b" l="l" r="r" t="t"/>
                  <a:pathLst>
                    <a:path extrusionOk="0" h="514350" w="828675">
                      <a:moveTo>
                        <a:pt x="728872" y="499971"/>
                      </a:moveTo>
                      <a:cubicBezTo>
                        <a:pt x="790562" y="489152"/>
                        <a:pt x="831799" y="430371"/>
                        <a:pt x="820979" y="368680"/>
                      </a:cubicBezTo>
                      <a:cubicBezTo>
                        <a:pt x="811467" y="314435"/>
                        <a:pt x="764354" y="274866"/>
                        <a:pt x="709279" y="274867"/>
                      </a:cubicBezTo>
                      <a:lnTo>
                        <a:pt x="708146" y="274867"/>
                      </a:lnTo>
                      <a:cubicBezTo>
                        <a:pt x="708784" y="267656"/>
                        <a:pt x="709098" y="260370"/>
                        <a:pt x="709098" y="253007"/>
                      </a:cubicBezTo>
                      <a:cubicBezTo>
                        <a:pt x="709100" y="117222"/>
                        <a:pt x="599027" y="7146"/>
                        <a:pt x="463243" y="7144"/>
                      </a:cubicBezTo>
                      <a:cubicBezTo>
                        <a:pt x="357575" y="7142"/>
                        <a:pt x="263725" y="74659"/>
                        <a:pt x="230134" y="174845"/>
                      </a:cubicBezTo>
                      <a:cubicBezTo>
                        <a:pt x="212471" y="168693"/>
                        <a:pt x="193905" y="165536"/>
                        <a:pt x="175203" y="165501"/>
                      </a:cubicBezTo>
                      <a:cubicBezTo>
                        <a:pt x="82372" y="165501"/>
                        <a:pt x="7144" y="244215"/>
                        <a:pt x="7144" y="337017"/>
                      </a:cubicBezTo>
                      <a:cubicBezTo>
                        <a:pt x="7144" y="429819"/>
                        <a:pt x="82391" y="508572"/>
                        <a:pt x="175203" y="508572"/>
                      </a:cubicBezTo>
                      <a:lnTo>
                        <a:pt x="175431" y="508572"/>
                      </a:lnTo>
                      <a:cubicBezTo>
                        <a:pt x="175431" y="508572"/>
                        <a:pt x="728234" y="500085"/>
                        <a:pt x="728872" y="499971"/>
                      </a:cubicBezTo>
                      <a:close/>
                    </a:path>
                  </a:pathLst>
                </a:custGeom>
                <a:solidFill>
                  <a:srgbClr val="CBEBF5">
                    <a:alpha val="8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7" name="Google Shape;5577;p221"/>
                <p:cNvSpPr/>
                <p:nvPr/>
              </p:nvSpPr>
              <p:spPr>
                <a:xfrm>
                  <a:off x="1067233" y="4038908"/>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1B348E"/>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8" name="Google Shape;5578;p221"/>
                <p:cNvSpPr/>
                <p:nvPr/>
              </p:nvSpPr>
              <p:spPr>
                <a:xfrm>
                  <a:off x="1104428" y="4084590"/>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79" name="Google Shape;5579;p221"/>
                <p:cNvSpPr/>
                <p:nvPr/>
              </p:nvSpPr>
              <p:spPr>
                <a:xfrm>
                  <a:off x="1234597" y="4084590"/>
                  <a:ext cx="209550" cy="104775"/>
                </a:xfrm>
                <a:custGeom>
                  <a:rect b="b" l="l" r="r" t="t"/>
                  <a:pathLst>
                    <a:path extrusionOk="0" h="104775" w="209550">
                      <a:moveTo>
                        <a:pt x="7144" y="7144"/>
                      </a:moveTo>
                      <a:lnTo>
                        <a:pt x="211703" y="7144"/>
                      </a:lnTo>
                      <a:lnTo>
                        <a:pt x="211703" y="98517"/>
                      </a:lnTo>
                      <a:lnTo>
                        <a:pt x="7144" y="9851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0" name="Google Shape;5580;p221"/>
                <p:cNvSpPr/>
                <p:nvPr/>
              </p:nvSpPr>
              <p:spPr>
                <a:xfrm>
                  <a:off x="1234597"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1" name="Google Shape;5581;p221"/>
                <p:cNvSpPr/>
                <p:nvPr/>
              </p:nvSpPr>
              <p:spPr>
                <a:xfrm>
                  <a:off x="1346172" y="419118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2" name="Google Shape;5582;p221"/>
                <p:cNvSpPr/>
                <p:nvPr/>
              </p:nvSpPr>
              <p:spPr>
                <a:xfrm>
                  <a:off x="960658" y="4117804"/>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495DA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3" name="Google Shape;5583;p221"/>
                <p:cNvSpPr/>
                <p:nvPr/>
              </p:nvSpPr>
              <p:spPr>
                <a:xfrm>
                  <a:off x="997853" y="4163495"/>
                  <a:ext cx="342900" cy="190500"/>
                </a:xfrm>
                <a:custGeom>
                  <a:rect b="b" l="l" r="r" t="t"/>
                  <a:pathLst>
                    <a:path extrusionOk="0" h="190500" w="342900">
                      <a:moveTo>
                        <a:pt x="341871" y="7144"/>
                      </a:moveTo>
                      <a:lnTo>
                        <a:pt x="7144" y="7144"/>
                      </a:lnTo>
                      <a:lnTo>
                        <a:pt x="7144" y="189881"/>
                      </a:lnTo>
                      <a:lnTo>
                        <a:pt x="144580" y="189881"/>
                      </a:lnTo>
                      <a:lnTo>
                        <a:pt x="144580" y="98508"/>
                      </a:lnTo>
                      <a:lnTo>
                        <a:pt x="341871" y="98508"/>
                      </a:lnTo>
                      <a:lnTo>
                        <a:pt x="341871" y="7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4" name="Google Shape;5584;p221"/>
                <p:cNvSpPr/>
                <p:nvPr/>
              </p:nvSpPr>
              <p:spPr>
                <a:xfrm>
                  <a:off x="1128021"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5" name="Google Shape;5585;p221"/>
                <p:cNvSpPr/>
                <p:nvPr/>
              </p:nvSpPr>
              <p:spPr>
                <a:xfrm>
                  <a:off x="1239597" y="4270089"/>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6" name="Google Shape;5586;p221"/>
                <p:cNvSpPr/>
                <p:nvPr/>
              </p:nvSpPr>
              <p:spPr>
                <a:xfrm>
                  <a:off x="836613" y="4196709"/>
                  <a:ext cx="457200" cy="314325"/>
                </a:xfrm>
                <a:custGeom>
                  <a:rect b="b" l="l" r="r" t="t"/>
                  <a:pathLst>
                    <a:path extrusionOk="0" h="314325" w="457200">
                      <a:moveTo>
                        <a:pt x="7144" y="7144"/>
                      </a:moveTo>
                      <a:lnTo>
                        <a:pt x="453447" y="7144"/>
                      </a:lnTo>
                      <a:lnTo>
                        <a:pt x="453447" y="311706"/>
                      </a:lnTo>
                      <a:lnTo>
                        <a:pt x="7144" y="311706"/>
                      </a:lnTo>
                      <a:close/>
                    </a:path>
                  </a:pathLst>
                </a:custGeom>
                <a:solidFill>
                  <a:srgbClr val="7685BB"/>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7" name="Google Shape;5587;p221"/>
                <p:cNvSpPr/>
                <p:nvPr/>
              </p:nvSpPr>
              <p:spPr>
                <a:xfrm>
                  <a:off x="873809" y="4242391"/>
                  <a:ext cx="123825" cy="190500"/>
                </a:xfrm>
                <a:custGeom>
                  <a:rect b="b" l="l" r="r" t="t"/>
                  <a:pathLst>
                    <a:path extrusionOk="0" h="190500" w="123825">
                      <a:moveTo>
                        <a:pt x="7144" y="7144"/>
                      </a:moveTo>
                      <a:lnTo>
                        <a:pt x="118720" y="7144"/>
                      </a:lnTo>
                      <a:lnTo>
                        <a:pt x="118720" y="189881"/>
                      </a:lnTo>
                      <a:lnTo>
                        <a:pt x="7144" y="18988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8" name="Google Shape;5588;p221"/>
                <p:cNvSpPr/>
                <p:nvPr/>
              </p:nvSpPr>
              <p:spPr>
                <a:xfrm>
                  <a:off x="1003977" y="4348994"/>
                  <a:ext cx="104775" cy="85725"/>
                </a:xfrm>
                <a:custGeom>
                  <a:rect b="b" l="l" r="r" t="t"/>
                  <a:pathLst>
                    <a:path extrusionOk="0" h="85725" w="104775">
                      <a:moveTo>
                        <a:pt x="7144" y="7144"/>
                      </a:moveTo>
                      <a:lnTo>
                        <a:pt x="100127" y="7144"/>
                      </a:lnTo>
                      <a:lnTo>
                        <a:pt x="100127" y="83287"/>
                      </a:lnTo>
                      <a:lnTo>
                        <a:pt x="7144" y="8328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89" name="Google Shape;5589;p221"/>
                <p:cNvSpPr/>
                <p:nvPr/>
              </p:nvSpPr>
              <p:spPr>
                <a:xfrm>
                  <a:off x="1003977" y="4242391"/>
                  <a:ext cx="209550" cy="190500"/>
                </a:xfrm>
                <a:custGeom>
                  <a:rect b="b" l="l" r="r" t="t"/>
                  <a:pathLst>
                    <a:path extrusionOk="0" h="190500" w="209550">
                      <a:moveTo>
                        <a:pt x="7144" y="7144"/>
                      </a:moveTo>
                      <a:lnTo>
                        <a:pt x="7144" y="98517"/>
                      </a:lnTo>
                      <a:lnTo>
                        <a:pt x="118720" y="98517"/>
                      </a:lnTo>
                      <a:lnTo>
                        <a:pt x="118720" y="189881"/>
                      </a:lnTo>
                      <a:lnTo>
                        <a:pt x="211703" y="189881"/>
                      </a:lnTo>
                      <a:lnTo>
                        <a:pt x="211703" y="7144"/>
                      </a:lnTo>
                      <a:lnTo>
                        <a:pt x="7144" y="7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0" name="Google Shape;5590;p221"/>
                <p:cNvSpPr/>
                <p:nvPr/>
              </p:nvSpPr>
              <p:spPr>
                <a:xfrm>
                  <a:off x="1231072" y="4220778"/>
                  <a:ext cx="238125" cy="238125"/>
                </a:xfrm>
                <a:custGeom>
                  <a:rect b="b" l="l" r="r" t="t"/>
                  <a:pathLst>
                    <a:path extrusionOk="0" h="238125" w="238125">
                      <a:moveTo>
                        <a:pt x="233724" y="120129"/>
                      </a:moveTo>
                      <a:cubicBezTo>
                        <a:pt x="233724" y="182530"/>
                        <a:pt x="183003" y="233115"/>
                        <a:pt x="120434" y="233115"/>
                      </a:cubicBezTo>
                      <a:cubicBezTo>
                        <a:pt x="57866" y="233115"/>
                        <a:pt x="7144" y="182530"/>
                        <a:pt x="7144" y="120129"/>
                      </a:cubicBezTo>
                      <a:cubicBezTo>
                        <a:pt x="7144" y="57729"/>
                        <a:pt x="57866" y="7144"/>
                        <a:pt x="120434" y="7144"/>
                      </a:cubicBezTo>
                      <a:cubicBezTo>
                        <a:pt x="183003" y="7144"/>
                        <a:pt x="233724" y="57729"/>
                        <a:pt x="233724" y="120129"/>
                      </a:cubicBezTo>
                      <a:close/>
                    </a:path>
                  </a:pathLst>
                </a:custGeom>
                <a:solidFill>
                  <a:srgbClr val="D5D84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1" name="Google Shape;5591;p221"/>
                <p:cNvSpPr/>
                <p:nvPr/>
              </p:nvSpPr>
              <p:spPr>
                <a:xfrm>
                  <a:off x="1272327" y="4271832"/>
                  <a:ext cx="57150" cy="123825"/>
                </a:xfrm>
                <a:custGeom>
                  <a:rect b="b" l="l" r="r" t="t"/>
                  <a:pathLst>
                    <a:path extrusionOk="0" h="123825" w="57150">
                      <a:moveTo>
                        <a:pt x="30526" y="123977"/>
                      </a:moveTo>
                      <a:cubicBezTo>
                        <a:pt x="954" y="96574"/>
                        <a:pt x="-804" y="50387"/>
                        <a:pt x="26599" y="20812"/>
                      </a:cubicBezTo>
                      <a:cubicBezTo>
                        <a:pt x="31600" y="15421"/>
                        <a:pt x="37387" y="10811"/>
                        <a:pt x="43765" y="7144"/>
                      </a:cubicBezTo>
                      <a:lnTo>
                        <a:pt x="52947" y="22955"/>
                      </a:lnTo>
                      <a:cubicBezTo>
                        <a:pt x="35983" y="32766"/>
                        <a:pt x="25516" y="50854"/>
                        <a:pt x="25468" y="70447"/>
                      </a:cubicBezTo>
                      <a:cubicBezTo>
                        <a:pt x="25406" y="85706"/>
                        <a:pt x="31775" y="100279"/>
                        <a:pt x="43013" y="110595"/>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2" name="Google Shape;5592;p221"/>
                <p:cNvSpPr/>
                <p:nvPr/>
              </p:nvSpPr>
              <p:spPr>
                <a:xfrm>
                  <a:off x="1277688" y="4263184"/>
                  <a:ext cx="76200" cy="66675"/>
                </a:xfrm>
                <a:custGeom>
                  <a:rect b="b" l="l" r="r" t="t"/>
                  <a:pathLst>
                    <a:path extrusionOk="0" h="66675" w="76200">
                      <a:moveTo>
                        <a:pt x="77219" y="7144"/>
                      </a:moveTo>
                      <a:lnTo>
                        <a:pt x="60731" y="38005"/>
                      </a:lnTo>
                      <a:lnTo>
                        <a:pt x="44234" y="68866"/>
                      </a:lnTo>
                      <a:lnTo>
                        <a:pt x="25689" y="39195"/>
                      </a:lnTo>
                      <a:lnTo>
                        <a:pt x="7144" y="9516"/>
                      </a:lnTo>
                      <a:lnTo>
                        <a:pt x="42177" y="8334"/>
                      </a:lnTo>
                      <a:lnTo>
                        <a:pt x="77219" y="714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3" name="Google Shape;5593;p221"/>
                <p:cNvSpPr/>
                <p:nvPr/>
              </p:nvSpPr>
              <p:spPr>
                <a:xfrm>
                  <a:off x="1370595" y="4278824"/>
                  <a:ext cx="57150" cy="123825"/>
                </a:xfrm>
                <a:custGeom>
                  <a:rect b="b" l="l" r="r" t="t"/>
                  <a:pathLst>
                    <a:path extrusionOk="0" h="123825" w="57150">
                      <a:moveTo>
                        <a:pt x="16326" y="124016"/>
                      </a:moveTo>
                      <a:lnTo>
                        <a:pt x="7144" y="108204"/>
                      </a:lnTo>
                      <a:cubicBezTo>
                        <a:pt x="33361" y="93135"/>
                        <a:pt x="42401" y="59674"/>
                        <a:pt x="27337" y="33452"/>
                      </a:cubicBezTo>
                      <a:cubicBezTo>
                        <a:pt x="24586" y="28670"/>
                        <a:pt x="21127" y="24327"/>
                        <a:pt x="17078" y="20574"/>
                      </a:cubicBezTo>
                      <a:lnTo>
                        <a:pt x="29527" y="7144"/>
                      </a:lnTo>
                      <a:cubicBezTo>
                        <a:pt x="59104" y="34538"/>
                        <a:pt x="60874" y="80715"/>
                        <a:pt x="33483" y="110290"/>
                      </a:cubicBezTo>
                      <a:cubicBezTo>
                        <a:pt x="28476" y="115700"/>
                        <a:pt x="22678" y="120320"/>
                        <a:pt x="16288" y="123987"/>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4" name="Google Shape;5594;p221"/>
                <p:cNvSpPr/>
                <p:nvPr/>
              </p:nvSpPr>
              <p:spPr>
                <a:xfrm>
                  <a:off x="1340972" y="4342622"/>
                  <a:ext cx="76200" cy="66675"/>
                </a:xfrm>
                <a:custGeom>
                  <a:rect b="b" l="l" r="r" t="t"/>
                  <a:pathLst>
                    <a:path extrusionOk="0" h="66675" w="76200">
                      <a:moveTo>
                        <a:pt x="7144" y="68856"/>
                      </a:moveTo>
                      <a:lnTo>
                        <a:pt x="23632" y="38005"/>
                      </a:lnTo>
                      <a:lnTo>
                        <a:pt x="40119" y="7144"/>
                      </a:lnTo>
                      <a:lnTo>
                        <a:pt x="58674" y="36814"/>
                      </a:lnTo>
                      <a:lnTo>
                        <a:pt x="77219" y="66484"/>
                      </a:lnTo>
                      <a:lnTo>
                        <a:pt x="42177" y="67675"/>
                      </a:lnTo>
                      <a:lnTo>
                        <a:pt x="7144" y="68856"/>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grpSp>
        </p:grpSp>
      </p:grpSp>
      <p:grpSp>
        <p:nvGrpSpPr>
          <p:cNvPr id="5595" name="Google Shape;5595;p221"/>
          <p:cNvGrpSpPr/>
          <p:nvPr/>
        </p:nvGrpSpPr>
        <p:grpSpPr>
          <a:xfrm>
            <a:off x="7546042" y="1657735"/>
            <a:ext cx="1599672" cy="2506059"/>
            <a:chOff x="10061863" y="2210121"/>
            <a:chExt cx="2133180" cy="3341857"/>
          </a:xfrm>
        </p:grpSpPr>
        <p:sp>
          <p:nvSpPr>
            <p:cNvPr id="5596" name="Google Shape;5596;p221"/>
            <p:cNvSpPr/>
            <p:nvPr/>
          </p:nvSpPr>
          <p:spPr>
            <a:xfrm>
              <a:off x="11385337" y="3549079"/>
              <a:ext cx="295275" cy="95250"/>
            </a:xfrm>
            <a:custGeom>
              <a:rect b="b" l="l" r="r" t="t"/>
              <a:pathLst>
                <a:path extrusionOk="0" h="95250" w="295275">
                  <a:moveTo>
                    <a:pt x="7144" y="91916"/>
                  </a:moveTo>
                  <a:lnTo>
                    <a:pt x="292894" y="91916"/>
                  </a:lnTo>
                  <a:lnTo>
                    <a:pt x="205264" y="7144"/>
                  </a:lnTo>
                  <a:lnTo>
                    <a:pt x="80486" y="7144"/>
                  </a:lnTo>
                  <a:close/>
                </a:path>
              </a:pathLst>
            </a:custGeom>
            <a:solidFill>
              <a:srgbClr val="BFBFBF">
                <a:alpha val="2784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7" name="Google Shape;5597;p221"/>
            <p:cNvSpPr/>
            <p:nvPr/>
          </p:nvSpPr>
          <p:spPr>
            <a:xfrm>
              <a:off x="11363429" y="3419539"/>
              <a:ext cx="219075" cy="228600"/>
            </a:xfrm>
            <a:custGeom>
              <a:rect b="b" l="l" r="r" t="t"/>
              <a:pathLst>
                <a:path extrusionOk="0" h="228600" w="219075">
                  <a:moveTo>
                    <a:pt x="29051" y="221456"/>
                  </a:moveTo>
                  <a:lnTo>
                    <a:pt x="7144" y="136684"/>
                  </a:lnTo>
                  <a:lnTo>
                    <a:pt x="128111" y="7144"/>
                  </a:lnTo>
                  <a:lnTo>
                    <a:pt x="212884" y="7144"/>
                  </a:lnTo>
                  <a:close/>
                </a:path>
              </a:pathLst>
            </a:custGeom>
            <a:solidFill>
              <a:srgbClr val="D8D8D8">
                <a:alpha val="207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8" name="Google Shape;5598;p221"/>
            <p:cNvSpPr/>
            <p:nvPr/>
          </p:nvSpPr>
          <p:spPr>
            <a:xfrm>
              <a:off x="11483444" y="3287141"/>
              <a:ext cx="95250" cy="142875"/>
            </a:xfrm>
            <a:custGeom>
              <a:rect b="b" l="l" r="r" t="t"/>
              <a:pathLst>
                <a:path extrusionOk="0" h="142875" w="95250">
                  <a:moveTo>
                    <a:pt x="7144" y="7144"/>
                  </a:moveTo>
                  <a:lnTo>
                    <a:pt x="92869" y="7144"/>
                  </a:lnTo>
                  <a:lnTo>
                    <a:pt x="92869" y="139541"/>
                  </a:lnTo>
                  <a:lnTo>
                    <a:pt x="8096" y="139541"/>
                  </a:lnTo>
                  <a:close/>
                </a:path>
              </a:pathLst>
            </a:custGeom>
            <a:solidFill>
              <a:srgbClr val="F2F2F2">
                <a:alpha val="7373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599" name="Google Shape;5599;p221"/>
            <p:cNvSpPr/>
            <p:nvPr/>
          </p:nvSpPr>
          <p:spPr>
            <a:xfrm>
              <a:off x="11537737" y="3441446"/>
              <a:ext cx="161925" cy="200025"/>
            </a:xfrm>
            <a:custGeom>
              <a:rect b="b" l="l" r="r" t="t"/>
              <a:pathLst>
                <a:path extrusionOk="0" h="200025" w="161925">
                  <a:moveTo>
                    <a:pt x="7144" y="70009"/>
                  </a:moveTo>
                  <a:lnTo>
                    <a:pt x="61436" y="7144"/>
                  </a:lnTo>
                  <a:lnTo>
                    <a:pt x="159544" y="116681"/>
                  </a:lnTo>
                  <a:lnTo>
                    <a:pt x="140494" y="199549"/>
                  </a:lnTo>
                  <a:close/>
                </a:path>
              </a:pathLst>
            </a:custGeom>
            <a:solidFill>
              <a:srgbClr val="D8D8D8">
                <a:alpha val="1765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0" name="Google Shape;5600;p221"/>
            <p:cNvSpPr/>
            <p:nvPr/>
          </p:nvSpPr>
          <p:spPr>
            <a:xfrm>
              <a:off x="11055303" y="4542350"/>
              <a:ext cx="415171" cy="133926"/>
            </a:xfrm>
            <a:custGeom>
              <a:rect b="b" l="l" r="r" t="t"/>
              <a:pathLst>
                <a:path extrusionOk="0" h="133926" w="415171">
                  <a:moveTo>
                    <a:pt x="10044" y="129239"/>
                  </a:moveTo>
                  <a:lnTo>
                    <a:pt x="411823" y="129239"/>
                  </a:lnTo>
                  <a:lnTo>
                    <a:pt x="288611" y="10044"/>
                  </a:lnTo>
                  <a:lnTo>
                    <a:pt x="113168" y="10044"/>
                  </a:lnTo>
                  <a:close/>
                </a:path>
              </a:pathLst>
            </a:custGeom>
            <a:solidFill>
              <a:srgbClr val="BFBFBF">
                <a:alpha val="2784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1" name="Google Shape;5601;p221"/>
            <p:cNvSpPr/>
            <p:nvPr/>
          </p:nvSpPr>
          <p:spPr>
            <a:xfrm>
              <a:off x="11024500" y="4360211"/>
              <a:ext cx="308030" cy="321422"/>
            </a:xfrm>
            <a:custGeom>
              <a:rect b="b" l="l" r="r" t="t"/>
              <a:pathLst>
                <a:path extrusionOk="0" h="321422" w="308030">
                  <a:moveTo>
                    <a:pt x="40847" y="311378"/>
                  </a:moveTo>
                  <a:lnTo>
                    <a:pt x="10044" y="192184"/>
                  </a:lnTo>
                  <a:lnTo>
                    <a:pt x="180131" y="10044"/>
                  </a:lnTo>
                  <a:lnTo>
                    <a:pt x="299325" y="10044"/>
                  </a:lnTo>
                  <a:close/>
                </a:path>
              </a:pathLst>
            </a:custGeom>
            <a:solidFill>
              <a:srgbClr val="D8D8D8">
                <a:alpha val="207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2" name="Google Shape;5602;p221"/>
            <p:cNvSpPr/>
            <p:nvPr/>
          </p:nvSpPr>
          <p:spPr>
            <a:xfrm>
              <a:off x="11193247" y="4174054"/>
              <a:ext cx="133926" cy="200889"/>
            </a:xfrm>
            <a:custGeom>
              <a:rect b="b" l="l" r="r" t="t"/>
              <a:pathLst>
                <a:path extrusionOk="0" h="200889" w="133926">
                  <a:moveTo>
                    <a:pt x="10044" y="10044"/>
                  </a:moveTo>
                  <a:lnTo>
                    <a:pt x="130578" y="10044"/>
                  </a:lnTo>
                  <a:lnTo>
                    <a:pt x="130578" y="196202"/>
                  </a:lnTo>
                  <a:lnTo>
                    <a:pt x="11384" y="196202"/>
                  </a:lnTo>
                  <a:close/>
                </a:path>
              </a:pathLst>
            </a:custGeom>
            <a:solidFill>
              <a:srgbClr val="F2F2F2">
                <a:alpha val="7373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3" name="Google Shape;5603;p221"/>
            <p:cNvSpPr/>
            <p:nvPr/>
          </p:nvSpPr>
          <p:spPr>
            <a:xfrm>
              <a:off x="11269584" y="4391014"/>
              <a:ext cx="227674" cy="281244"/>
            </a:xfrm>
            <a:custGeom>
              <a:rect b="b" l="l" r="r" t="t"/>
              <a:pathLst>
                <a:path extrusionOk="0" h="281244" w="227674">
                  <a:moveTo>
                    <a:pt x="10044" y="98436"/>
                  </a:moveTo>
                  <a:lnTo>
                    <a:pt x="86382" y="10044"/>
                  </a:lnTo>
                  <a:lnTo>
                    <a:pt x="224326" y="164059"/>
                  </a:lnTo>
                  <a:lnTo>
                    <a:pt x="197541" y="280575"/>
                  </a:lnTo>
                  <a:close/>
                </a:path>
              </a:pathLst>
            </a:custGeom>
            <a:solidFill>
              <a:srgbClr val="D8D8D8">
                <a:alpha val="1765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4" name="Google Shape;5604;p221"/>
            <p:cNvSpPr/>
            <p:nvPr/>
          </p:nvSpPr>
          <p:spPr>
            <a:xfrm>
              <a:off x="10128571" y="3721189"/>
              <a:ext cx="899103" cy="290033"/>
            </a:xfrm>
            <a:custGeom>
              <a:rect b="b" l="l" r="r" t="t"/>
              <a:pathLst>
                <a:path extrusionOk="0" h="290033" w="899103">
                  <a:moveTo>
                    <a:pt x="21753" y="279882"/>
                  </a:moveTo>
                  <a:lnTo>
                    <a:pt x="891853" y="279882"/>
                  </a:lnTo>
                  <a:lnTo>
                    <a:pt x="625022" y="21753"/>
                  </a:lnTo>
                  <a:lnTo>
                    <a:pt x="245078" y="21753"/>
                  </a:lnTo>
                  <a:close/>
                </a:path>
              </a:pathLst>
            </a:custGeom>
            <a:solidFill>
              <a:srgbClr val="BFBFBF">
                <a:alpha val="2784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5" name="Google Shape;5605;p221"/>
            <p:cNvSpPr/>
            <p:nvPr/>
          </p:nvSpPr>
          <p:spPr>
            <a:xfrm>
              <a:off x="10061863" y="3326744"/>
              <a:ext cx="667077" cy="696080"/>
            </a:xfrm>
            <a:custGeom>
              <a:rect b="b" l="l" r="r" t="t"/>
              <a:pathLst>
                <a:path extrusionOk="0" h="696080" w="667077">
                  <a:moveTo>
                    <a:pt x="88460" y="674328"/>
                  </a:moveTo>
                  <a:lnTo>
                    <a:pt x="21753" y="416198"/>
                  </a:lnTo>
                  <a:lnTo>
                    <a:pt x="390095" y="21753"/>
                  </a:lnTo>
                  <a:lnTo>
                    <a:pt x="648225" y="21753"/>
                  </a:lnTo>
                  <a:close/>
                </a:path>
              </a:pathLst>
            </a:custGeom>
            <a:solidFill>
              <a:srgbClr val="D8D8D8">
                <a:alpha val="207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6" name="Google Shape;5606;p221"/>
            <p:cNvSpPr/>
            <p:nvPr/>
          </p:nvSpPr>
          <p:spPr>
            <a:xfrm>
              <a:off x="10427306" y="2923598"/>
              <a:ext cx="290033" cy="435050"/>
            </a:xfrm>
            <a:custGeom>
              <a:rect b="b" l="l" r="r" t="t"/>
              <a:pathLst>
                <a:path extrusionOk="0" h="435050" w="290033">
                  <a:moveTo>
                    <a:pt x="21753" y="21753"/>
                  </a:moveTo>
                  <a:lnTo>
                    <a:pt x="282783" y="21753"/>
                  </a:lnTo>
                  <a:lnTo>
                    <a:pt x="282783" y="424899"/>
                  </a:lnTo>
                  <a:lnTo>
                    <a:pt x="24653" y="424899"/>
                  </a:lnTo>
                  <a:close/>
                </a:path>
              </a:pathLst>
            </a:custGeom>
            <a:solidFill>
              <a:srgbClr val="F2F2F2">
                <a:alpha val="7373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7" name="Google Shape;5607;p221"/>
            <p:cNvSpPr/>
            <p:nvPr/>
          </p:nvSpPr>
          <p:spPr>
            <a:xfrm>
              <a:off x="10592625" y="3393452"/>
              <a:ext cx="493057" cy="609070"/>
            </a:xfrm>
            <a:custGeom>
              <a:rect b="b" l="l" r="r" t="t"/>
              <a:pathLst>
                <a:path extrusionOk="0" h="609070" w="493057">
                  <a:moveTo>
                    <a:pt x="21753" y="213174"/>
                  </a:moveTo>
                  <a:lnTo>
                    <a:pt x="187072" y="21753"/>
                  </a:lnTo>
                  <a:lnTo>
                    <a:pt x="485806" y="355291"/>
                  </a:lnTo>
                  <a:lnTo>
                    <a:pt x="427799" y="607620"/>
                  </a:lnTo>
                  <a:close/>
                </a:path>
              </a:pathLst>
            </a:custGeom>
            <a:solidFill>
              <a:srgbClr val="D8D8D8">
                <a:alpha val="1765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8" name="Google Shape;5608;p221"/>
            <p:cNvSpPr/>
            <p:nvPr/>
          </p:nvSpPr>
          <p:spPr>
            <a:xfrm>
              <a:off x="11515354" y="5260941"/>
              <a:ext cx="676646" cy="268418"/>
            </a:xfrm>
            <a:custGeom>
              <a:rect b="b" l="l" r="r" t="t"/>
              <a:pathLst>
                <a:path extrusionOk="0" h="268418" w="676646">
                  <a:moveTo>
                    <a:pt x="232227" y="0"/>
                  </a:moveTo>
                  <a:lnTo>
                    <a:pt x="627313" y="0"/>
                  </a:lnTo>
                  <a:lnTo>
                    <a:pt x="676646" y="47725"/>
                  </a:lnTo>
                  <a:lnTo>
                    <a:pt x="676646" y="268418"/>
                  </a:lnTo>
                  <a:lnTo>
                    <a:pt x="0" y="268418"/>
                  </a:lnTo>
                  <a:close/>
                </a:path>
              </a:pathLst>
            </a:custGeom>
            <a:solidFill>
              <a:srgbClr val="BFBFBF">
                <a:alpha val="2784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09" name="Google Shape;5609;p221"/>
            <p:cNvSpPr/>
            <p:nvPr/>
          </p:nvSpPr>
          <p:spPr>
            <a:xfrm>
              <a:off x="11423369" y="4828157"/>
              <a:ext cx="693662" cy="723821"/>
            </a:xfrm>
            <a:custGeom>
              <a:rect b="b" l="l" r="r" t="t"/>
              <a:pathLst>
                <a:path extrusionOk="0" h="723821" w="693662">
                  <a:moveTo>
                    <a:pt x="91986" y="701202"/>
                  </a:moveTo>
                  <a:lnTo>
                    <a:pt x="22619" y="432785"/>
                  </a:lnTo>
                  <a:lnTo>
                    <a:pt x="405642" y="22619"/>
                  </a:lnTo>
                  <a:lnTo>
                    <a:pt x="674059" y="22619"/>
                  </a:lnTo>
                  <a:close/>
                </a:path>
              </a:pathLst>
            </a:custGeom>
            <a:solidFill>
              <a:srgbClr val="D8D8D8">
                <a:alpha val="207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10" name="Google Shape;5610;p221"/>
            <p:cNvSpPr/>
            <p:nvPr/>
          </p:nvSpPr>
          <p:spPr>
            <a:xfrm>
              <a:off x="11803375" y="4408944"/>
              <a:ext cx="301592" cy="452388"/>
            </a:xfrm>
            <a:custGeom>
              <a:rect b="b" l="l" r="r" t="t"/>
              <a:pathLst>
                <a:path extrusionOk="0" h="452388" w="301592">
                  <a:moveTo>
                    <a:pt x="22619" y="22619"/>
                  </a:moveTo>
                  <a:lnTo>
                    <a:pt x="294053" y="22619"/>
                  </a:lnTo>
                  <a:lnTo>
                    <a:pt x="294053" y="441833"/>
                  </a:lnTo>
                  <a:lnTo>
                    <a:pt x="25635" y="441833"/>
                  </a:lnTo>
                  <a:close/>
                </a:path>
              </a:pathLst>
            </a:custGeom>
            <a:solidFill>
              <a:srgbClr val="F2F2F2">
                <a:alpha val="7373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11" name="Google Shape;5611;p221"/>
            <p:cNvSpPr/>
            <p:nvPr/>
          </p:nvSpPr>
          <p:spPr>
            <a:xfrm>
              <a:off x="11997902" y="4920143"/>
              <a:ext cx="187704" cy="381393"/>
            </a:xfrm>
            <a:custGeom>
              <a:rect b="b" l="l" r="r" t="t"/>
              <a:pathLst>
                <a:path extrusionOk="0" h="381393" w="187704">
                  <a:moveTo>
                    <a:pt x="171908" y="0"/>
                  </a:moveTo>
                  <a:lnTo>
                    <a:pt x="187704" y="17637"/>
                  </a:lnTo>
                  <a:lnTo>
                    <a:pt x="187704" y="381393"/>
                  </a:lnTo>
                  <a:lnTo>
                    <a:pt x="0" y="199052"/>
                  </a:lnTo>
                  <a:close/>
                </a:path>
              </a:pathLst>
            </a:custGeom>
            <a:solidFill>
              <a:srgbClr val="D8D8D8">
                <a:alpha val="1765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12" name="Google Shape;5612;p221"/>
            <p:cNvSpPr/>
            <p:nvPr/>
          </p:nvSpPr>
          <p:spPr>
            <a:xfrm>
              <a:off x="11808642" y="2971190"/>
              <a:ext cx="386401" cy="246311"/>
            </a:xfrm>
            <a:custGeom>
              <a:rect b="b" l="l" r="r" t="t"/>
              <a:pathLst>
                <a:path extrusionOk="0" h="246311" w="386401">
                  <a:moveTo>
                    <a:pt x="213100" y="0"/>
                  </a:moveTo>
                  <a:lnTo>
                    <a:pt x="386401" y="0"/>
                  </a:lnTo>
                  <a:lnTo>
                    <a:pt x="386401" y="246311"/>
                  </a:lnTo>
                  <a:lnTo>
                    <a:pt x="0" y="246311"/>
                  </a:lnTo>
                  <a:close/>
                </a:path>
              </a:pathLst>
            </a:custGeom>
            <a:solidFill>
              <a:srgbClr val="BFBFBF">
                <a:alpha val="2784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13" name="Google Shape;5613;p221"/>
            <p:cNvSpPr/>
            <p:nvPr/>
          </p:nvSpPr>
          <p:spPr>
            <a:xfrm>
              <a:off x="11744989" y="2594807"/>
              <a:ext cx="450054" cy="622694"/>
            </a:xfrm>
            <a:custGeom>
              <a:rect b="b" l="l" r="r" t="t"/>
              <a:pathLst>
                <a:path extrusionOk="0" h="622694" w="450054">
                  <a:moveTo>
                    <a:pt x="351476" y="0"/>
                  </a:moveTo>
                  <a:lnTo>
                    <a:pt x="450054" y="0"/>
                  </a:lnTo>
                  <a:lnTo>
                    <a:pt x="450054" y="172227"/>
                  </a:lnTo>
                  <a:lnTo>
                    <a:pt x="63654" y="622694"/>
                  </a:lnTo>
                  <a:lnTo>
                    <a:pt x="0" y="376384"/>
                  </a:lnTo>
                  <a:close/>
                </a:path>
              </a:pathLst>
            </a:custGeom>
            <a:solidFill>
              <a:srgbClr val="D8D8D8">
                <a:alpha val="2078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14" name="Google Shape;5614;p221"/>
            <p:cNvSpPr/>
            <p:nvPr/>
          </p:nvSpPr>
          <p:spPr>
            <a:xfrm>
              <a:off x="12093697" y="2210121"/>
              <a:ext cx="101346" cy="384687"/>
            </a:xfrm>
            <a:custGeom>
              <a:rect b="b" l="l" r="r" t="t"/>
              <a:pathLst>
                <a:path extrusionOk="0" h="384687" w="101346">
                  <a:moveTo>
                    <a:pt x="0" y="0"/>
                  </a:moveTo>
                  <a:lnTo>
                    <a:pt x="101346" y="0"/>
                  </a:lnTo>
                  <a:lnTo>
                    <a:pt x="101346" y="384687"/>
                  </a:lnTo>
                  <a:lnTo>
                    <a:pt x="2768" y="384687"/>
                  </a:lnTo>
                  <a:close/>
                </a:path>
              </a:pathLst>
            </a:custGeom>
            <a:solidFill>
              <a:srgbClr val="F2F2F2">
                <a:alpha val="7373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grpSp>
      <p:grpSp>
        <p:nvGrpSpPr>
          <p:cNvPr id="5615" name="Google Shape;5615;p221"/>
          <p:cNvGrpSpPr/>
          <p:nvPr/>
        </p:nvGrpSpPr>
        <p:grpSpPr>
          <a:xfrm>
            <a:off x="1026864" y="3812299"/>
            <a:ext cx="4189289" cy="476434"/>
            <a:chOff x="1368471" y="5083258"/>
            <a:chExt cx="5586463" cy="635330"/>
          </a:xfrm>
        </p:grpSpPr>
        <p:sp>
          <p:nvSpPr>
            <p:cNvPr id="5616" name="Google Shape;5616;p221"/>
            <p:cNvSpPr/>
            <p:nvPr/>
          </p:nvSpPr>
          <p:spPr>
            <a:xfrm>
              <a:off x="3124234" y="5276129"/>
              <a:ext cx="3830700" cy="215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 sz="1100">
                  <a:solidFill>
                    <a:srgbClr val="0078D7"/>
                  </a:solidFill>
                  <a:latin typeface="Quattrocento Sans"/>
                  <a:ea typeface="Quattrocento Sans"/>
                  <a:cs typeface="Quattrocento Sans"/>
                  <a:sym typeface="Quattrocento Sans"/>
                </a:rPr>
                <a:t>Deploy and manage your models everywhere</a:t>
              </a:r>
              <a:endParaRPr b="1" sz="1100">
                <a:solidFill>
                  <a:srgbClr val="0078D7"/>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b="1" sz="1100">
                <a:solidFill>
                  <a:srgbClr val="0078D7"/>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Cloud service (ACI, AKS)</a:t>
              </a:r>
              <a:endParaRPr sz="1050">
                <a:solidFill>
                  <a:schemeClr val="dk2"/>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On-prem appliance</a:t>
              </a:r>
              <a:endParaRPr sz="1050">
                <a:solidFill>
                  <a:schemeClr val="dk2"/>
                </a:solidFill>
                <a:latin typeface="Quattrocento Sans"/>
                <a:ea typeface="Quattrocento Sans"/>
                <a:cs typeface="Quattrocento Sans"/>
                <a:sym typeface="Quattrocento Sans"/>
              </a:endParaRPr>
            </a:p>
            <a:p>
              <a:pPr indent="-295275" lvl="0" marL="457200" rtl="0" algn="l">
                <a:lnSpc>
                  <a:spcPct val="115000"/>
                </a:lnSpc>
                <a:spcBef>
                  <a:spcPts val="0"/>
                </a:spcBef>
                <a:spcAft>
                  <a:spcPts val="0"/>
                </a:spcAft>
                <a:buClr>
                  <a:schemeClr val="dk2"/>
                </a:buClr>
                <a:buSzPts val="1050"/>
                <a:buFont typeface="Quattrocento Sans"/>
                <a:buChar char="●"/>
              </a:pPr>
              <a:r>
                <a:rPr lang="en" sz="1050">
                  <a:solidFill>
                    <a:schemeClr val="dk2"/>
                  </a:solidFill>
                  <a:latin typeface="Quattrocento Sans"/>
                  <a:ea typeface="Quattrocento Sans"/>
                  <a:cs typeface="Quattrocento Sans"/>
                  <a:sym typeface="Quattrocento Sans"/>
                </a:rPr>
                <a:t>Edge device</a:t>
              </a:r>
              <a:endParaRPr sz="1050">
                <a:solidFill>
                  <a:schemeClr val="dk2"/>
                </a:solidFill>
                <a:latin typeface="Quattrocento Sans"/>
                <a:ea typeface="Quattrocento Sans"/>
                <a:cs typeface="Quattrocento Sans"/>
                <a:sym typeface="Quattrocento Sans"/>
              </a:endParaRPr>
            </a:p>
          </p:txBody>
        </p:sp>
        <p:cxnSp>
          <p:nvCxnSpPr>
            <p:cNvPr id="5617" name="Google Shape;5617;p221"/>
            <p:cNvCxnSpPr/>
            <p:nvPr/>
          </p:nvCxnSpPr>
          <p:spPr>
            <a:xfrm>
              <a:off x="2844745" y="5115588"/>
              <a:ext cx="0" cy="603000"/>
            </a:xfrm>
            <a:prstGeom prst="straightConnector1">
              <a:avLst/>
            </a:prstGeom>
            <a:noFill/>
            <a:ln cap="rnd" cmpd="sng" w="12700">
              <a:solidFill>
                <a:srgbClr val="BFBFBF"/>
              </a:solidFill>
              <a:prstDash val="dash"/>
              <a:round/>
              <a:headEnd len="sm" w="sm" type="none"/>
              <a:tailEnd len="sm" w="sm" type="none"/>
            </a:ln>
          </p:spPr>
        </p:cxnSp>
        <p:grpSp>
          <p:nvGrpSpPr>
            <p:cNvPr id="5618" name="Google Shape;5618;p221"/>
            <p:cNvGrpSpPr/>
            <p:nvPr/>
          </p:nvGrpSpPr>
          <p:grpSpPr>
            <a:xfrm>
              <a:off x="1368471" y="5083258"/>
              <a:ext cx="1279303" cy="549088"/>
              <a:chOff x="1349791" y="3168457"/>
              <a:chExt cx="5678220" cy="2437139"/>
            </a:xfrm>
          </p:grpSpPr>
          <p:sp>
            <p:nvSpPr>
              <p:cNvPr id="5619" name="Google Shape;5619;p221"/>
              <p:cNvSpPr/>
              <p:nvPr/>
            </p:nvSpPr>
            <p:spPr>
              <a:xfrm>
                <a:off x="4411612" y="4538106"/>
                <a:ext cx="2616398" cy="1067491"/>
              </a:xfrm>
              <a:custGeom>
                <a:rect b="b" l="l" r="r" t="t"/>
                <a:pathLst>
                  <a:path extrusionOk="0" h="485775" w="1190625">
                    <a:moveTo>
                      <a:pt x="1108234" y="325991"/>
                    </a:moveTo>
                    <a:cubicBezTo>
                      <a:pt x="1107281" y="325991"/>
                      <a:pt x="1106329" y="325991"/>
                      <a:pt x="1105376" y="325991"/>
                    </a:cubicBezTo>
                    <a:cubicBezTo>
                      <a:pt x="1129189" y="240266"/>
                      <a:pt x="1079659" y="150731"/>
                      <a:pt x="992981" y="126918"/>
                    </a:cubicBezTo>
                    <a:cubicBezTo>
                      <a:pt x="938689" y="111678"/>
                      <a:pt x="880586" y="125966"/>
                      <a:pt x="839629" y="164066"/>
                    </a:cubicBezTo>
                    <a:cubicBezTo>
                      <a:pt x="809149" y="50718"/>
                      <a:pt x="691991" y="-15957"/>
                      <a:pt x="578644" y="14523"/>
                    </a:cubicBezTo>
                    <a:cubicBezTo>
                      <a:pt x="492919" y="37383"/>
                      <a:pt x="431006" y="111678"/>
                      <a:pt x="422434" y="200261"/>
                    </a:cubicBezTo>
                    <a:cubicBezTo>
                      <a:pt x="420529" y="200261"/>
                      <a:pt x="418624" y="199308"/>
                      <a:pt x="416719" y="199308"/>
                    </a:cubicBezTo>
                    <a:cubicBezTo>
                      <a:pt x="350996" y="138348"/>
                      <a:pt x="249079" y="143111"/>
                      <a:pt x="188119" y="207881"/>
                    </a:cubicBezTo>
                    <a:cubicBezTo>
                      <a:pt x="172879" y="225026"/>
                      <a:pt x="160496" y="244076"/>
                      <a:pt x="153829" y="265983"/>
                    </a:cubicBezTo>
                    <a:cubicBezTo>
                      <a:pt x="142399" y="262173"/>
                      <a:pt x="130016" y="260268"/>
                      <a:pt x="117634"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6339" y="362186"/>
                      <a:pt x="1152049" y="326943"/>
                      <a:pt x="1109186" y="326943"/>
                    </a:cubicBezTo>
                    <a:cubicBezTo>
                      <a:pt x="1109186" y="325991"/>
                      <a:pt x="1108234" y="325991"/>
                      <a:pt x="1108234" y="325991"/>
                    </a:cubicBezTo>
                    <a:lnTo>
                      <a:pt x="1108234" y="325991"/>
                    </a:lnTo>
                    <a:close/>
                  </a:path>
                </a:pathLst>
              </a:custGeom>
              <a:solidFill>
                <a:srgbClr val="CBEBF5">
                  <a:alpha val="8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0" name="Google Shape;5620;p221"/>
              <p:cNvSpPr/>
              <p:nvPr/>
            </p:nvSpPr>
            <p:spPr>
              <a:xfrm>
                <a:off x="2008442" y="3914466"/>
                <a:ext cx="4249031" cy="1255871"/>
              </a:xfrm>
              <a:custGeom>
                <a:rect b="b" l="l" r="r" t="t"/>
                <a:pathLst>
                  <a:path extrusionOk="0" h="571500" w="1933575">
                    <a:moveTo>
                      <a:pt x="42863" y="165766"/>
                    </a:moveTo>
                    <a:cubicBezTo>
                      <a:pt x="69532" y="30511"/>
                      <a:pt x="505778" y="2888"/>
                      <a:pt x="1016317" y="102901"/>
                    </a:cubicBezTo>
                    <a:cubicBezTo>
                      <a:pt x="1526858" y="202913"/>
                      <a:pt x="1921192" y="393413"/>
                      <a:pt x="1894523" y="528668"/>
                    </a:cubicBezTo>
                  </a:path>
                </a:pathLst>
              </a:custGeom>
              <a:noFill/>
              <a:ln cap="flat"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1" name="Google Shape;5621;p221"/>
              <p:cNvSpPr/>
              <p:nvPr/>
            </p:nvSpPr>
            <p:spPr>
              <a:xfrm>
                <a:off x="1349791" y="3168457"/>
                <a:ext cx="2616398" cy="1067491"/>
              </a:xfrm>
              <a:custGeom>
                <a:rect b="b" l="l" r="r" t="t"/>
                <a:pathLst>
                  <a:path extrusionOk="0" h="485775" w="1190625">
                    <a:moveTo>
                      <a:pt x="1106329" y="325991"/>
                    </a:moveTo>
                    <a:cubicBezTo>
                      <a:pt x="1105376" y="325991"/>
                      <a:pt x="1104424" y="325991"/>
                      <a:pt x="1103471" y="325991"/>
                    </a:cubicBezTo>
                    <a:cubicBezTo>
                      <a:pt x="1127284" y="240266"/>
                      <a:pt x="1077754" y="150731"/>
                      <a:pt x="991076" y="126918"/>
                    </a:cubicBezTo>
                    <a:cubicBezTo>
                      <a:pt x="936784" y="111678"/>
                      <a:pt x="878681" y="125966"/>
                      <a:pt x="837724" y="164066"/>
                    </a:cubicBezTo>
                    <a:cubicBezTo>
                      <a:pt x="808196" y="50718"/>
                      <a:pt x="691039" y="-15957"/>
                      <a:pt x="577691" y="14523"/>
                    </a:cubicBezTo>
                    <a:cubicBezTo>
                      <a:pt x="491966" y="37383"/>
                      <a:pt x="430054" y="111678"/>
                      <a:pt x="421481" y="200261"/>
                    </a:cubicBezTo>
                    <a:cubicBezTo>
                      <a:pt x="419576" y="200261"/>
                      <a:pt x="417671" y="199308"/>
                      <a:pt x="415766" y="199308"/>
                    </a:cubicBezTo>
                    <a:cubicBezTo>
                      <a:pt x="350044" y="138348"/>
                      <a:pt x="248126" y="143111"/>
                      <a:pt x="187166" y="207881"/>
                    </a:cubicBezTo>
                    <a:cubicBezTo>
                      <a:pt x="171926" y="225026"/>
                      <a:pt x="159544" y="244076"/>
                      <a:pt x="152876" y="265983"/>
                    </a:cubicBezTo>
                    <a:cubicBezTo>
                      <a:pt x="141446" y="262173"/>
                      <a:pt x="129064" y="260268"/>
                      <a:pt x="116681" y="260268"/>
                    </a:cubicBezTo>
                    <a:cubicBezTo>
                      <a:pt x="57626" y="259316"/>
                      <a:pt x="8096" y="305988"/>
                      <a:pt x="7144" y="365996"/>
                    </a:cubicBezTo>
                    <a:cubicBezTo>
                      <a:pt x="7144" y="366948"/>
                      <a:pt x="7144" y="366948"/>
                      <a:pt x="7144" y="367901"/>
                    </a:cubicBezTo>
                    <a:cubicBezTo>
                      <a:pt x="7144" y="428861"/>
                      <a:pt x="55721" y="481248"/>
                      <a:pt x="116681" y="481248"/>
                    </a:cubicBezTo>
                    <a:lnTo>
                      <a:pt x="376714" y="481248"/>
                    </a:lnTo>
                    <a:cubicBezTo>
                      <a:pt x="383381" y="489821"/>
                      <a:pt x="391001" y="481248"/>
                      <a:pt x="397669" y="481248"/>
                    </a:cubicBezTo>
                    <a:lnTo>
                      <a:pt x="1107281" y="481248"/>
                    </a:lnTo>
                    <a:cubicBezTo>
                      <a:pt x="1150144" y="482201"/>
                      <a:pt x="1185386" y="447911"/>
                      <a:pt x="1185386" y="405048"/>
                    </a:cubicBezTo>
                    <a:cubicBezTo>
                      <a:pt x="1185386" y="362186"/>
                      <a:pt x="1152049" y="326943"/>
                      <a:pt x="1109186" y="326943"/>
                    </a:cubicBezTo>
                    <a:cubicBezTo>
                      <a:pt x="1108234" y="325991"/>
                      <a:pt x="1107281" y="325991"/>
                      <a:pt x="1106329" y="325991"/>
                    </a:cubicBezTo>
                    <a:lnTo>
                      <a:pt x="1106329" y="325991"/>
                    </a:lnTo>
                    <a:close/>
                  </a:path>
                </a:pathLst>
              </a:custGeom>
              <a:solidFill>
                <a:srgbClr val="CBEBF5">
                  <a:alpha val="8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2" name="Google Shape;5622;p221"/>
              <p:cNvSpPr/>
              <p:nvPr/>
            </p:nvSpPr>
            <p:spPr>
              <a:xfrm>
                <a:off x="3697468" y="374594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3" name="Google Shape;5623;p221"/>
              <p:cNvSpPr/>
              <p:nvPr/>
            </p:nvSpPr>
            <p:spPr>
              <a:xfrm>
                <a:off x="3356099" y="375223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4" name="Google Shape;5624;p221"/>
              <p:cNvSpPr/>
              <p:nvPr/>
            </p:nvSpPr>
            <p:spPr>
              <a:xfrm>
                <a:off x="4579152" y="374594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5" name="Google Shape;5625;p221"/>
              <p:cNvSpPr/>
              <p:nvPr/>
            </p:nvSpPr>
            <p:spPr>
              <a:xfrm>
                <a:off x="4239880" y="375223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6" name="Google Shape;5626;p221"/>
              <p:cNvSpPr/>
              <p:nvPr/>
            </p:nvSpPr>
            <p:spPr>
              <a:xfrm>
                <a:off x="3697468" y="495852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7" name="Google Shape;5627;p221"/>
              <p:cNvSpPr/>
              <p:nvPr/>
            </p:nvSpPr>
            <p:spPr>
              <a:xfrm>
                <a:off x="3356099" y="4964810"/>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8" name="Google Shape;5628;p221"/>
              <p:cNvSpPr/>
              <p:nvPr/>
            </p:nvSpPr>
            <p:spPr>
              <a:xfrm>
                <a:off x="4579152" y="4958526"/>
                <a:ext cx="397693" cy="627936"/>
              </a:xfrm>
              <a:custGeom>
                <a:rect b="b" l="l" r="r" t="t"/>
                <a:pathLst>
                  <a:path extrusionOk="0" h="285750" w="180975">
                    <a:moveTo>
                      <a:pt x="179546" y="218599"/>
                    </a:moveTo>
                    <a:lnTo>
                      <a:pt x="7144" y="285274"/>
                    </a:lnTo>
                    <a:lnTo>
                      <a:pt x="7144" y="7144"/>
                    </a:lnTo>
                    <a:lnTo>
                      <a:pt x="179546" y="68104"/>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29" name="Google Shape;5629;p221"/>
              <p:cNvSpPr/>
              <p:nvPr/>
            </p:nvSpPr>
            <p:spPr>
              <a:xfrm>
                <a:off x="4239880" y="4964801"/>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0" name="Google Shape;5630;p221"/>
              <p:cNvSpPr/>
              <p:nvPr/>
            </p:nvSpPr>
            <p:spPr>
              <a:xfrm>
                <a:off x="4170772"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1" name="Google Shape;5631;p221"/>
              <p:cNvSpPr/>
              <p:nvPr/>
            </p:nvSpPr>
            <p:spPr>
              <a:xfrm>
                <a:off x="3825216" y="435327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2" name="Google Shape;5632;p221"/>
              <p:cNvSpPr/>
              <p:nvPr/>
            </p:nvSpPr>
            <p:spPr>
              <a:xfrm>
                <a:off x="3293270"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3" name="Google Shape;5633;p221"/>
              <p:cNvSpPr/>
              <p:nvPr/>
            </p:nvSpPr>
            <p:spPr>
              <a:xfrm>
                <a:off x="2947718" y="435327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4" name="Google Shape;5634;p221"/>
              <p:cNvSpPr/>
              <p:nvPr/>
            </p:nvSpPr>
            <p:spPr>
              <a:xfrm>
                <a:off x="5037799" y="4353272"/>
                <a:ext cx="397693" cy="627936"/>
              </a:xfrm>
              <a:custGeom>
                <a:rect b="b" l="l" r="r" t="t"/>
                <a:pathLst>
                  <a:path extrusionOk="0" h="285750" w="180975">
                    <a:moveTo>
                      <a:pt x="177641" y="217646"/>
                    </a:moveTo>
                    <a:lnTo>
                      <a:pt x="7144" y="282416"/>
                    </a:lnTo>
                    <a:lnTo>
                      <a:pt x="7144" y="7144"/>
                    </a:lnTo>
                    <a:lnTo>
                      <a:pt x="177641" y="67151"/>
                    </a:lnTo>
                    <a:close/>
                  </a:path>
                </a:pathLst>
              </a:custGeom>
              <a:solidFill>
                <a:srgbClr val="804998"/>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5" name="Google Shape;5635;p221"/>
              <p:cNvSpPr/>
              <p:nvPr/>
            </p:nvSpPr>
            <p:spPr>
              <a:xfrm>
                <a:off x="3697468" y="3745937"/>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6" name="Google Shape;5636;p221"/>
              <p:cNvSpPr/>
              <p:nvPr/>
            </p:nvSpPr>
            <p:spPr>
              <a:xfrm>
                <a:off x="4579152" y="3745937"/>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7" name="Google Shape;5637;p221"/>
              <p:cNvSpPr/>
              <p:nvPr/>
            </p:nvSpPr>
            <p:spPr>
              <a:xfrm>
                <a:off x="3697468" y="4958515"/>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8" name="Google Shape;5638;p221"/>
              <p:cNvSpPr/>
              <p:nvPr/>
            </p:nvSpPr>
            <p:spPr>
              <a:xfrm>
                <a:off x="4579152" y="4958515"/>
                <a:ext cx="397693" cy="627936"/>
              </a:xfrm>
              <a:custGeom>
                <a:rect b="b" l="l" r="r" t="t"/>
                <a:pathLst>
                  <a:path extrusionOk="0" h="285750" w="180975">
                    <a:moveTo>
                      <a:pt x="179546" y="218599"/>
                    </a:moveTo>
                    <a:lnTo>
                      <a:pt x="7144" y="285274"/>
                    </a:lnTo>
                    <a:lnTo>
                      <a:pt x="7144" y="7144"/>
                    </a:lnTo>
                    <a:lnTo>
                      <a:pt x="179546" y="68104"/>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39" name="Google Shape;5639;p221"/>
              <p:cNvSpPr/>
              <p:nvPr/>
            </p:nvSpPr>
            <p:spPr>
              <a:xfrm>
                <a:off x="4170772"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0" name="Google Shape;5640;p221"/>
              <p:cNvSpPr/>
              <p:nvPr/>
            </p:nvSpPr>
            <p:spPr>
              <a:xfrm>
                <a:off x="3293270" y="4353272"/>
                <a:ext cx="397693" cy="627936"/>
              </a:xfrm>
              <a:custGeom>
                <a:rect b="b" l="l" r="r" t="t"/>
                <a:pathLst>
                  <a:path extrusionOk="0" h="285750" w="180975">
                    <a:moveTo>
                      <a:pt x="176689" y="217646"/>
                    </a:moveTo>
                    <a:lnTo>
                      <a:pt x="7144" y="282416"/>
                    </a:lnTo>
                    <a:lnTo>
                      <a:pt x="7144" y="7144"/>
                    </a:lnTo>
                    <a:lnTo>
                      <a:pt x="176689" y="6715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1" name="Google Shape;5641;p221"/>
              <p:cNvSpPr/>
              <p:nvPr/>
            </p:nvSpPr>
            <p:spPr>
              <a:xfrm>
                <a:off x="5037799" y="4353272"/>
                <a:ext cx="397693" cy="627936"/>
              </a:xfrm>
              <a:custGeom>
                <a:rect b="b" l="l" r="r" t="t"/>
                <a:pathLst>
                  <a:path extrusionOk="0" h="285750" w="180975">
                    <a:moveTo>
                      <a:pt x="177641" y="217646"/>
                    </a:moveTo>
                    <a:lnTo>
                      <a:pt x="7144" y="282416"/>
                    </a:lnTo>
                    <a:lnTo>
                      <a:pt x="7144" y="7144"/>
                    </a:lnTo>
                    <a:lnTo>
                      <a:pt x="177641" y="67151"/>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2" name="Google Shape;5642;p221"/>
              <p:cNvSpPr/>
              <p:nvPr/>
            </p:nvSpPr>
            <p:spPr>
              <a:xfrm>
                <a:off x="4692243" y="4353272"/>
                <a:ext cx="293037" cy="627936"/>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3" name="Google Shape;5643;p221"/>
              <p:cNvSpPr/>
              <p:nvPr/>
            </p:nvSpPr>
            <p:spPr>
              <a:xfrm>
                <a:off x="2005632" y="4184679"/>
                <a:ext cx="4249031" cy="1255871"/>
              </a:xfrm>
              <a:custGeom>
                <a:rect b="b" l="l" r="r" t="t"/>
                <a:pathLst>
                  <a:path extrusionOk="0" h="571500" w="1933575">
                    <a:moveTo>
                      <a:pt x="1895800" y="405765"/>
                    </a:moveTo>
                    <a:cubicBezTo>
                      <a:pt x="1869130" y="541020"/>
                      <a:pt x="1432885" y="568643"/>
                      <a:pt x="922345" y="468630"/>
                    </a:cubicBezTo>
                    <a:cubicBezTo>
                      <a:pt x="411805" y="368618"/>
                      <a:pt x="17469" y="178118"/>
                      <a:pt x="44139" y="42863"/>
                    </a:cubicBezTo>
                  </a:path>
                </a:pathLst>
              </a:custGeom>
              <a:noFill/>
              <a:ln cap="flat" cmpd="sng" w="57150">
                <a:solidFill>
                  <a:schemeClr val="accent1"/>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4" name="Google Shape;5644;p221"/>
              <p:cNvSpPr/>
              <p:nvPr/>
            </p:nvSpPr>
            <p:spPr>
              <a:xfrm>
                <a:off x="5092248" y="5176315"/>
                <a:ext cx="523280" cy="272105"/>
              </a:xfrm>
              <a:custGeom>
                <a:rect b="b" l="l" r="r" t="t"/>
                <a:pathLst>
                  <a:path extrusionOk="0" h="123825" w="238125">
                    <a:moveTo>
                      <a:pt x="136684" y="122396"/>
                    </a:moveTo>
                    <a:lnTo>
                      <a:pt x="7144" y="39529"/>
                    </a:lnTo>
                    <a:lnTo>
                      <a:pt x="123349" y="21431"/>
                    </a:lnTo>
                    <a:lnTo>
                      <a:pt x="226219" y="7144"/>
                    </a:lnTo>
                    <a:lnTo>
                      <a:pt x="239554" y="108109"/>
                    </a:lnTo>
                    <a:close/>
                  </a:path>
                </a:pathLst>
              </a:custGeom>
              <a:solidFill>
                <a:srgbClr val="D83B01">
                  <a:alpha val="600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5" name="Google Shape;5645;p221"/>
              <p:cNvSpPr/>
              <p:nvPr/>
            </p:nvSpPr>
            <p:spPr>
              <a:xfrm>
                <a:off x="5119472" y="5176315"/>
                <a:ext cx="502349" cy="293037"/>
              </a:xfrm>
              <a:custGeom>
                <a:rect b="b" l="l" r="r" t="t"/>
                <a:pathLst>
                  <a:path extrusionOk="0" h="133350" w="228600">
                    <a:moveTo>
                      <a:pt x="79534" y="25241"/>
                    </a:moveTo>
                    <a:lnTo>
                      <a:pt x="7144" y="134779"/>
                    </a:lnTo>
                    <a:lnTo>
                      <a:pt x="124301" y="122396"/>
                    </a:lnTo>
                    <a:lnTo>
                      <a:pt x="227171" y="108109"/>
                    </a:lnTo>
                    <a:lnTo>
                      <a:pt x="213836" y="7144"/>
                    </a:lnTo>
                    <a:close/>
                  </a:path>
                </a:pathLst>
              </a:custGeom>
              <a:solidFill>
                <a:srgbClr val="DD5900">
                  <a:alpha val="6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6" name="Google Shape;5646;p221"/>
              <p:cNvSpPr/>
              <p:nvPr/>
            </p:nvSpPr>
            <p:spPr>
              <a:xfrm>
                <a:off x="5027329" y="5176315"/>
                <a:ext cx="607004" cy="272105"/>
              </a:xfrm>
              <a:custGeom>
                <a:rect b="b" l="l" r="r" t="t"/>
                <a:pathLst>
                  <a:path extrusionOk="0" h="123825" w="276225">
                    <a:moveTo>
                      <a:pt x="121444" y="25241"/>
                    </a:moveTo>
                    <a:lnTo>
                      <a:pt x="7144" y="95726"/>
                    </a:lnTo>
                    <a:lnTo>
                      <a:pt x="166211" y="122396"/>
                    </a:lnTo>
                    <a:lnTo>
                      <a:pt x="269081" y="108109"/>
                    </a:lnTo>
                    <a:lnTo>
                      <a:pt x="255746" y="7144"/>
                    </a:lnTo>
                    <a:close/>
                  </a:path>
                </a:pathLst>
              </a:custGeom>
              <a:solidFill>
                <a:srgbClr val="EAE42D">
                  <a:alpha val="6980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7" name="Google Shape;5647;p221"/>
              <p:cNvSpPr/>
              <p:nvPr/>
            </p:nvSpPr>
            <p:spPr>
              <a:xfrm>
                <a:off x="5278642" y="5111370"/>
                <a:ext cx="313968" cy="125587"/>
              </a:xfrm>
              <a:custGeom>
                <a:rect b="b" l="l" r="r" t="t"/>
                <a:pathLst>
                  <a:path extrusionOk="0" h="57150" w="142875">
                    <a:moveTo>
                      <a:pt x="7144" y="54769"/>
                    </a:moveTo>
                    <a:lnTo>
                      <a:pt x="21431" y="7144"/>
                    </a:lnTo>
                    <a:lnTo>
                      <a:pt x="141446" y="36671"/>
                    </a:lnTo>
                    <a:close/>
                  </a:path>
                </a:pathLst>
              </a:custGeom>
              <a:solidFill>
                <a:srgbClr val="022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8" name="Google Shape;5648;p221"/>
              <p:cNvSpPr/>
              <p:nvPr/>
            </p:nvSpPr>
            <p:spPr>
              <a:xfrm>
                <a:off x="5307962" y="5398277"/>
                <a:ext cx="313968" cy="146518"/>
              </a:xfrm>
              <a:custGeom>
                <a:rect b="b" l="l" r="r" t="t"/>
                <a:pathLst>
                  <a:path extrusionOk="0" h="66675" w="142875">
                    <a:moveTo>
                      <a:pt x="7144" y="25241"/>
                    </a:moveTo>
                    <a:lnTo>
                      <a:pt x="32861" y="68104"/>
                    </a:lnTo>
                    <a:lnTo>
                      <a:pt x="141446" y="7144"/>
                    </a:lnTo>
                    <a:close/>
                  </a:path>
                </a:pathLst>
              </a:custGeom>
              <a:solidFill>
                <a:srgbClr val="022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49" name="Google Shape;5649;p221"/>
              <p:cNvSpPr/>
              <p:nvPr/>
            </p:nvSpPr>
            <p:spPr>
              <a:xfrm>
                <a:off x="5343565" y="5153246"/>
                <a:ext cx="502349" cy="188381"/>
              </a:xfrm>
              <a:custGeom>
                <a:rect b="b" l="l" r="r" t="t"/>
                <a:pathLst>
                  <a:path extrusionOk="0" h="85725" w="228600">
                    <a:moveTo>
                      <a:pt x="14764" y="80486"/>
                    </a:moveTo>
                    <a:lnTo>
                      <a:pt x="7144" y="21431"/>
                    </a:lnTo>
                    <a:lnTo>
                      <a:pt x="215741" y="7144"/>
                    </a:lnTo>
                    <a:lnTo>
                      <a:pt x="222409" y="53816"/>
                    </a:lnTo>
                    <a:close/>
                  </a:path>
                </a:pathLst>
              </a:custGeom>
              <a:solidFill>
                <a:srgbClr val="354D7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50" name="Google Shape;5650;p221"/>
              <p:cNvSpPr/>
              <p:nvPr/>
            </p:nvSpPr>
            <p:spPr>
              <a:xfrm>
                <a:off x="5802208" y="5153213"/>
                <a:ext cx="188381" cy="125587"/>
              </a:xfrm>
              <a:custGeom>
                <a:rect b="b" l="l" r="r" t="t"/>
                <a:pathLst>
                  <a:path extrusionOk="0" h="57150" w="85725">
                    <a:moveTo>
                      <a:pt x="13811" y="53816"/>
                    </a:moveTo>
                    <a:lnTo>
                      <a:pt x="7144" y="7144"/>
                    </a:lnTo>
                    <a:lnTo>
                      <a:pt x="87154" y="43339"/>
                    </a:lnTo>
                    <a:close/>
                  </a:path>
                </a:pathLst>
              </a:custGeom>
              <a:solidFill>
                <a:srgbClr val="022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51" name="Google Shape;5651;p221"/>
              <p:cNvSpPr/>
              <p:nvPr/>
            </p:nvSpPr>
            <p:spPr>
              <a:xfrm>
                <a:off x="5360319" y="5255827"/>
                <a:ext cx="481417" cy="209312"/>
              </a:xfrm>
              <a:custGeom>
                <a:rect b="b" l="l" r="r" t="t"/>
                <a:pathLst>
                  <a:path extrusionOk="0" h="95250" w="219075">
                    <a:moveTo>
                      <a:pt x="7144" y="33814"/>
                    </a:moveTo>
                    <a:lnTo>
                      <a:pt x="15716" y="92869"/>
                    </a:lnTo>
                    <a:lnTo>
                      <a:pt x="220504" y="52864"/>
                    </a:lnTo>
                    <a:lnTo>
                      <a:pt x="214789" y="7144"/>
                    </a:lnTo>
                    <a:close/>
                  </a:path>
                </a:pathLst>
              </a:custGeom>
              <a:solidFill>
                <a:srgbClr val="354D7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52" name="Google Shape;5652;p221"/>
              <p:cNvSpPr/>
              <p:nvPr/>
            </p:nvSpPr>
            <p:spPr>
              <a:xfrm>
                <a:off x="5816878" y="5232829"/>
                <a:ext cx="188381" cy="146518"/>
              </a:xfrm>
              <a:custGeom>
                <a:rect b="b" l="l" r="r" t="t"/>
                <a:pathLst>
                  <a:path extrusionOk="0" h="66675" w="85725">
                    <a:moveTo>
                      <a:pt x="7144" y="17621"/>
                    </a:moveTo>
                    <a:lnTo>
                      <a:pt x="12859" y="63341"/>
                    </a:lnTo>
                    <a:lnTo>
                      <a:pt x="80486" y="7144"/>
                    </a:lnTo>
                    <a:close/>
                  </a:path>
                </a:pathLst>
              </a:custGeom>
              <a:solidFill>
                <a:srgbClr val="022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53" name="Google Shape;5653;p221"/>
              <p:cNvSpPr/>
              <p:nvPr/>
            </p:nvSpPr>
            <p:spPr>
              <a:xfrm>
                <a:off x="5224197" y="5257966"/>
                <a:ext cx="355830" cy="104656"/>
              </a:xfrm>
              <a:custGeom>
                <a:rect b="b" l="l" r="r" t="t"/>
                <a:pathLst>
                  <a:path extrusionOk="0" h="47625" w="161925">
                    <a:moveTo>
                      <a:pt x="7144" y="43339"/>
                    </a:moveTo>
                    <a:lnTo>
                      <a:pt x="37624" y="7144"/>
                    </a:lnTo>
                    <a:lnTo>
                      <a:pt x="155734" y="23336"/>
                    </a:lnTo>
                    <a:close/>
                  </a:path>
                </a:pathLst>
              </a:custGeom>
              <a:solidFill>
                <a:srgbClr val="022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sp>
            <p:nvSpPr>
              <p:cNvPr id="5654" name="Google Shape;5654;p221"/>
              <p:cNvSpPr/>
              <p:nvPr/>
            </p:nvSpPr>
            <p:spPr>
              <a:xfrm>
                <a:off x="5224197" y="5293625"/>
                <a:ext cx="355830" cy="125587"/>
              </a:xfrm>
              <a:custGeom>
                <a:rect b="b" l="l" r="r" t="t"/>
                <a:pathLst>
                  <a:path extrusionOk="0" h="57150" w="161925">
                    <a:moveTo>
                      <a:pt x="7144" y="26194"/>
                    </a:moveTo>
                    <a:lnTo>
                      <a:pt x="45244" y="52864"/>
                    </a:lnTo>
                    <a:lnTo>
                      <a:pt x="155734" y="7144"/>
                    </a:lnTo>
                    <a:close/>
                  </a:path>
                </a:pathLst>
              </a:custGeom>
              <a:solidFill>
                <a:srgbClr val="02205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505050"/>
                  </a:solidFill>
                  <a:latin typeface="Quattrocento Sans"/>
                  <a:ea typeface="Quattrocento Sans"/>
                  <a:cs typeface="Quattrocento Sans"/>
                  <a:sym typeface="Quattrocento Sans"/>
                </a:endParaRPr>
              </a:p>
            </p:txBody>
          </p:sp>
        </p:grpSp>
      </p:grpSp>
      <p:sp>
        <p:nvSpPr>
          <p:cNvPr id="5655" name="Google Shape;5655;p221"/>
          <p:cNvSpPr/>
          <p:nvPr/>
        </p:nvSpPr>
        <p:spPr>
          <a:xfrm>
            <a:off x="5600385" y="4055721"/>
            <a:ext cx="2262900" cy="1386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900">
                <a:solidFill>
                  <a:srgbClr val="505050"/>
                </a:solidFill>
                <a:latin typeface="Quattrocento Sans"/>
                <a:ea typeface="Quattrocento Sans"/>
                <a:cs typeface="Quattrocento Sans"/>
                <a:sym typeface="Quattrocento Sans"/>
              </a:rPr>
              <a:t>Tool agnostic Python SDK</a:t>
            </a:r>
            <a:endParaRPr sz="1100"/>
          </a:p>
        </p:txBody>
      </p:sp>
      <p:sp>
        <p:nvSpPr>
          <p:cNvPr id="5656" name="Google Shape;5656;p221"/>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Azure Machine Learning Service</a:t>
            </a:r>
            <a:endParaRPr sz="28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0" name="Shape 5660"/>
        <p:cNvGrpSpPr/>
        <p:nvPr/>
      </p:nvGrpSpPr>
      <p:grpSpPr>
        <a:xfrm>
          <a:off x="0" y="0"/>
          <a:ext cx="0" cy="0"/>
          <a:chOff x="0" y="0"/>
          <a:chExt cx="0" cy="0"/>
        </a:xfrm>
      </p:grpSpPr>
      <p:graphicFrame>
        <p:nvGraphicFramePr>
          <p:cNvPr id="5661" name="Google Shape;5661;p222"/>
          <p:cNvGraphicFramePr/>
          <p:nvPr/>
        </p:nvGraphicFramePr>
        <p:xfrm>
          <a:off x="1147500" y="1695150"/>
          <a:ext cx="3000000" cy="3000000"/>
        </p:xfrm>
        <a:graphic>
          <a:graphicData uri="http://schemas.openxmlformats.org/drawingml/2006/table">
            <a:tbl>
              <a:tblPr>
                <a:noFill/>
                <a:tableStyleId>{9DD46048-7B67-42CF-AA06-8C9575DAD9E1}</a:tableStyleId>
              </a:tblPr>
              <a:tblGrid>
                <a:gridCol w="2296225"/>
                <a:gridCol w="2310850"/>
                <a:gridCol w="2036325"/>
              </a:tblGrid>
              <a:tr h="569175">
                <a:tc>
                  <a:txBody>
                    <a:bodyPr/>
                    <a:lstStyle/>
                    <a:p>
                      <a:pPr indent="0" lvl="0" marL="0" rtl="0" algn="l">
                        <a:spcBef>
                          <a:spcPts val="0"/>
                        </a:spcBef>
                        <a:spcAft>
                          <a:spcPts val="0"/>
                        </a:spcAft>
                        <a:buNone/>
                      </a:pPr>
                      <a:r>
                        <a:t/>
                      </a:r>
                      <a:endParaRPr sz="1800">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solidFill>
                            <a:schemeClr val="dk2"/>
                          </a:solidFill>
                          <a:latin typeface="Quattrocento Sans"/>
                          <a:ea typeface="Quattrocento Sans"/>
                          <a:cs typeface="Quattrocento Sans"/>
                          <a:sym typeface="Quattrocento Sans"/>
                        </a:rPr>
                        <a:t>Azure Machine Learning</a:t>
                      </a:r>
                      <a:endParaRPr b="1" sz="1500">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500">
                          <a:solidFill>
                            <a:schemeClr val="dk2"/>
                          </a:solidFill>
                          <a:latin typeface="Quattrocento Sans"/>
                          <a:ea typeface="Quattrocento Sans"/>
                          <a:cs typeface="Quattrocento Sans"/>
                          <a:sym typeface="Quattrocento Sans"/>
                        </a:rPr>
                        <a:t>Azure Databricks</a:t>
                      </a:r>
                      <a:endParaRPr b="1" sz="1500">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24350">
                <a:tc>
                  <a:txBody>
                    <a:bodyPr/>
                    <a:lstStyle/>
                    <a:p>
                      <a:pPr indent="0" lvl="0" marL="0" rtl="0" algn="ctr">
                        <a:lnSpc>
                          <a:spcPct val="115000"/>
                        </a:lnSpc>
                        <a:spcBef>
                          <a:spcPts val="0"/>
                        </a:spcBef>
                        <a:spcAft>
                          <a:spcPts val="0"/>
                        </a:spcAft>
                        <a:buNone/>
                      </a:pPr>
                      <a:r>
                        <a:rPr b="1" lang="en">
                          <a:solidFill>
                            <a:schemeClr val="dk2"/>
                          </a:solidFill>
                          <a:latin typeface="Quattrocento Sans"/>
                          <a:ea typeface="Quattrocento Sans"/>
                          <a:cs typeface="Quattrocento Sans"/>
                          <a:sym typeface="Quattrocento Sans"/>
                        </a:rPr>
                        <a:t>Citizen Data Scientist</a:t>
                      </a:r>
                      <a:endParaRPr b="1">
                        <a:solidFill>
                          <a:schemeClr val="dk2"/>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a:t>
                      </a:r>
                      <a:r>
                        <a:rPr lang="en">
                          <a:solidFill>
                            <a:schemeClr val="dk2"/>
                          </a:solidFill>
                          <a:latin typeface="Quattrocento Sans"/>
                          <a:ea typeface="Quattrocento Sans"/>
                          <a:cs typeface="Quattrocento Sans"/>
                          <a:sym typeface="Quattrocento Sans"/>
                        </a:rPr>
                        <a:t>no-code</a:t>
                      </a:r>
                      <a:r>
                        <a:rPr lang="en">
                          <a:solidFill>
                            <a:schemeClr val="dk2"/>
                          </a:solidFill>
                          <a:latin typeface="Quattrocento Sans"/>
                          <a:ea typeface="Quattrocento Sans"/>
                          <a:cs typeface="Quattrocento Sans"/>
                          <a:sym typeface="Quattrocento Sans"/>
                        </a:rPr>
                        <a:t>)</a:t>
                      </a:r>
                      <a:endParaRPr>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a:t>
                      </a:r>
                      <a:endParaRPr>
                        <a:solidFill>
                          <a:schemeClr val="dk2"/>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Studio / AutoML</a:t>
                      </a:r>
                      <a:endParaRPr>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NA</a:t>
                      </a:r>
                      <a:endParaRPr>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93900">
                <a:tc>
                  <a:txBody>
                    <a:bodyPr/>
                    <a:lstStyle/>
                    <a:p>
                      <a:pPr indent="0" lvl="0" marL="0" rtl="0" algn="ctr">
                        <a:lnSpc>
                          <a:spcPct val="115000"/>
                        </a:lnSpc>
                        <a:spcBef>
                          <a:spcPts val="0"/>
                        </a:spcBef>
                        <a:spcAft>
                          <a:spcPts val="0"/>
                        </a:spcAft>
                        <a:buNone/>
                      </a:pPr>
                      <a:r>
                        <a:rPr b="1" lang="en">
                          <a:solidFill>
                            <a:schemeClr val="dk2"/>
                          </a:solidFill>
                          <a:latin typeface="Quattrocento Sans"/>
                          <a:ea typeface="Quattrocento Sans"/>
                          <a:cs typeface="Quattrocento Sans"/>
                          <a:sym typeface="Quattrocento Sans"/>
                        </a:rPr>
                        <a:t>Traditional Data Scientist</a:t>
                      </a:r>
                      <a:endParaRPr b="1">
                        <a:solidFill>
                          <a:schemeClr val="dk2"/>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(code-first)</a:t>
                      </a:r>
                      <a:endParaRPr>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a:t>
                      </a:r>
                      <a:endParaRPr>
                        <a:solidFill>
                          <a:schemeClr val="dk2"/>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Jupyter Notebooks</a:t>
                      </a:r>
                      <a:endParaRPr>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a:t>
                      </a:r>
                      <a:endParaRPr>
                        <a:solidFill>
                          <a:schemeClr val="dk2"/>
                        </a:solidFill>
                        <a:latin typeface="Quattrocento Sans"/>
                        <a:ea typeface="Quattrocento Sans"/>
                        <a:cs typeface="Quattrocento Sans"/>
                        <a:sym typeface="Quattrocento Sans"/>
                      </a:endParaRPr>
                    </a:p>
                    <a:p>
                      <a:pPr indent="0" lvl="0" marL="0" rtl="0" algn="ctr">
                        <a:lnSpc>
                          <a:spcPct val="115000"/>
                        </a:lnSpc>
                        <a:spcBef>
                          <a:spcPts val="0"/>
                        </a:spcBef>
                        <a:spcAft>
                          <a:spcPts val="0"/>
                        </a:spcAft>
                        <a:buNone/>
                      </a:pPr>
                      <a:r>
                        <a:rPr lang="en">
                          <a:solidFill>
                            <a:schemeClr val="dk2"/>
                          </a:solidFill>
                          <a:latin typeface="Quattrocento Sans"/>
                          <a:ea typeface="Quattrocento Sans"/>
                          <a:cs typeface="Quattrocento Sans"/>
                          <a:sym typeface="Quattrocento Sans"/>
                        </a:rPr>
                        <a:t>Databricks Notebooks</a:t>
                      </a:r>
                      <a:endParaRPr>
                        <a:solidFill>
                          <a:schemeClr val="dk2"/>
                        </a:solidFill>
                        <a:latin typeface="Quattrocento Sans"/>
                        <a:ea typeface="Quattrocento Sans"/>
                        <a:cs typeface="Quattrocento Sans"/>
                        <a:sym typeface="Quattrocento Sans"/>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662" name="Google Shape;5662;p222"/>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Right Environment for the User</a:t>
            </a:r>
            <a:endParaRPr sz="2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4" name="Shape 4864"/>
        <p:cNvGrpSpPr/>
        <p:nvPr/>
      </p:nvGrpSpPr>
      <p:grpSpPr>
        <a:xfrm>
          <a:off x="0" y="0"/>
          <a:ext cx="0" cy="0"/>
          <a:chOff x="0" y="0"/>
          <a:chExt cx="0" cy="0"/>
        </a:xfrm>
      </p:grpSpPr>
      <p:sp>
        <p:nvSpPr>
          <p:cNvPr id="4865" name="Google Shape;4865;p205"/>
          <p:cNvSpPr txBox="1"/>
          <p:nvPr>
            <p:ph idx="4294967295" type="body"/>
          </p:nvPr>
        </p:nvSpPr>
        <p:spPr>
          <a:xfrm>
            <a:off x="206370" y="1958774"/>
            <a:ext cx="7543800" cy="1932900"/>
          </a:xfrm>
          <a:prstGeom prst="rect">
            <a:avLst/>
          </a:prstGeom>
          <a:noFill/>
          <a:ln>
            <a:noFill/>
          </a:ln>
        </p:spPr>
        <p:txBody>
          <a:bodyPr anchorCtr="0" anchor="b" bIns="91425" lIns="18287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350">
              <a:latin typeface="Arial"/>
              <a:ea typeface="Arial"/>
              <a:cs typeface="Arial"/>
              <a:sym typeface="Arial"/>
            </a:endParaRPr>
          </a:p>
          <a:p>
            <a:pPr indent="0" lvl="0" marL="0" marR="0" rtl="0" algn="l">
              <a:lnSpc>
                <a:spcPct val="95000"/>
              </a:lnSpc>
              <a:spcBef>
                <a:spcPts val="0"/>
              </a:spcBef>
              <a:spcAft>
                <a:spcPts val="0"/>
              </a:spcAft>
              <a:buClr>
                <a:schemeClr val="lt1"/>
              </a:buClr>
              <a:buSzPts val="2911"/>
              <a:buFont typeface="Arial"/>
              <a:buNone/>
            </a:pPr>
            <a:r>
              <a:rPr lang="en" sz="3234"/>
              <a:t>Data Science</a:t>
            </a:r>
            <a:endParaRPr/>
          </a:p>
          <a:p>
            <a:pPr indent="0" lvl="0" marL="0" marR="0" rtl="0" algn="l">
              <a:lnSpc>
                <a:spcPct val="95000"/>
              </a:lnSpc>
              <a:spcBef>
                <a:spcPts val="0"/>
              </a:spcBef>
              <a:spcAft>
                <a:spcPts val="0"/>
              </a:spcAft>
              <a:buClr>
                <a:schemeClr val="lt1"/>
              </a:buClr>
              <a:buSzPts val="2911"/>
              <a:buFont typeface="Arial"/>
              <a:buNone/>
            </a:pPr>
            <a:r>
              <a:rPr lang="en" sz="3234"/>
              <a:t>	with </a:t>
            </a:r>
            <a:r>
              <a:rPr b="0" i="0" lang="en" sz="3234" u="none" cap="none" strike="noStrike">
                <a:solidFill>
                  <a:schemeClr val="lt1"/>
                </a:solidFill>
                <a:latin typeface="Quattrocento Sans"/>
                <a:ea typeface="Quattrocento Sans"/>
                <a:cs typeface="Quattrocento Sans"/>
                <a:sym typeface="Quattrocento Sans"/>
              </a:rPr>
              <a:t>Azure Databricks </a:t>
            </a:r>
            <a:endParaRPr/>
          </a:p>
          <a:p>
            <a:pPr indent="0" lvl="0" marL="0" marR="0" rtl="0" algn="l">
              <a:lnSpc>
                <a:spcPct val="95000"/>
              </a:lnSpc>
              <a:spcBef>
                <a:spcPts val="0"/>
              </a:spcBef>
              <a:spcAft>
                <a:spcPts val="0"/>
              </a:spcAft>
              <a:buClr>
                <a:schemeClr val="lt1"/>
              </a:buClr>
              <a:buSzPts val="2911"/>
              <a:buFont typeface="Arial"/>
              <a:buNone/>
            </a:pPr>
            <a:r>
              <a:t/>
            </a:r>
            <a:endParaRPr sz="1800"/>
          </a:p>
        </p:txBody>
      </p:sp>
      <p:pic>
        <p:nvPicPr>
          <p:cNvPr id="4866" name="Google Shape;4866;p205"/>
          <p:cNvPicPr preferRelativeResize="0"/>
          <p:nvPr/>
        </p:nvPicPr>
        <p:blipFill rotWithShape="1">
          <a:blip r:embed="rId3">
            <a:alphaModFix/>
          </a:blip>
          <a:srcRect b="0" l="0" r="0" t="0"/>
          <a:stretch/>
        </p:blipFill>
        <p:spPr>
          <a:xfrm>
            <a:off x="1606450" y="360375"/>
            <a:ext cx="1343125" cy="211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7" name="Shape 5667"/>
        <p:cNvGrpSpPr/>
        <p:nvPr/>
      </p:nvGrpSpPr>
      <p:grpSpPr>
        <a:xfrm>
          <a:off x="0" y="0"/>
          <a:ext cx="0" cy="0"/>
          <a:chOff x="0" y="0"/>
          <a:chExt cx="0" cy="0"/>
        </a:xfrm>
      </p:grpSpPr>
      <p:pic>
        <p:nvPicPr>
          <p:cNvPr descr="A picture containing drawing&#10;&#10;Description automatically generated" id="5668" name="Google Shape;5668;p223"/>
          <p:cNvPicPr preferRelativeResize="0"/>
          <p:nvPr/>
        </p:nvPicPr>
        <p:blipFill rotWithShape="1">
          <a:blip r:embed="rId3">
            <a:alphaModFix/>
          </a:blip>
          <a:srcRect b="0" l="0" r="0" t="0"/>
          <a:stretch/>
        </p:blipFill>
        <p:spPr>
          <a:xfrm>
            <a:off x="7380632" y="2415546"/>
            <a:ext cx="806981" cy="806981"/>
          </a:xfrm>
          <a:prstGeom prst="rect">
            <a:avLst/>
          </a:prstGeom>
          <a:noFill/>
          <a:ln>
            <a:noFill/>
          </a:ln>
        </p:spPr>
      </p:pic>
      <p:sp>
        <p:nvSpPr>
          <p:cNvPr id="5669" name="Google Shape;5669;p223"/>
          <p:cNvSpPr txBox="1"/>
          <p:nvPr/>
        </p:nvSpPr>
        <p:spPr>
          <a:xfrm>
            <a:off x="5352763" y="1437422"/>
            <a:ext cx="1180200" cy="4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Quattrocento Sans"/>
              <a:buNone/>
            </a:pPr>
            <a:r>
              <a:rPr b="1" i="0" lang="en" sz="1400" u="none" cap="none" strike="noStrike">
                <a:solidFill>
                  <a:schemeClr val="dk2"/>
                </a:solidFill>
                <a:latin typeface="Quattrocento Sans"/>
                <a:ea typeface="Quattrocento Sans"/>
                <a:cs typeface="Quattrocento Sans"/>
                <a:sym typeface="Quattrocento Sans"/>
              </a:rPr>
              <a:t>Azure </a:t>
            </a:r>
            <a:r>
              <a:rPr b="1" lang="en" sz="1400">
                <a:solidFill>
                  <a:schemeClr val="dk2"/>
                </a:solidFill>
                <a:latin typeface="Quattrocento Sans"/>
                <a:ea typeface="Quattrocento Sans"/>
                <a:cs typeface="Quattrocento Sans"/>
                <a:sym typeface="Quattrocento Sans"/>
              </a:rPr>
              <a:t>Machine Learning</a:t>
            </a:r>
            <a:endParaRPr b="1" i="0" sz="1400" u="none" cap="none" strike="noStrike">
              <a:solidFill>
                <a:schemeClr val="dk2"/>
              </a:solidFill>
              <a:latin typeface="Quattrocento Sans"/>
              <a:ea typeface="Quattrocento Sans"/>
              <a:cs typeface="Quattrocento Sans"/>
              <a:sym typeface="Quattrocento Sans"/>
            </a:endParaRPr>
          </a:p>
        </p:txBody>
      </p:sp>
      <p:sp>
        <p:nvSpPr>
          <p:cNvPr id="5670" name="Google Shape;5670;p223"/>
          <p:cNvSpPr txBox="1"/>
          <p:nvPr/>
        </p:nvSpPr>
        <p:spPr>
          <a:xfrm>
            <a:off x="1101373" y="1437422"/>
            <a:ext cx="906300" cy="4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Quattrocento Sans"/>
              <a:buNone/>
            </a:pPr>
            <a:r>
              <a:rPr b="1" i="0" lang="en" sz="1400" u="none" cap="none" strike="noStrike">
                <a:solidFill>
                  <a:schemeClr val="dk2"/>
                </a:solidFill>
                <a:latin typeface="Quattrocento Sans"/>
                <a:ea typeface="Quattrocento Sans"/>
                <a:cs typeface="Quattrocento Sans"/>
                <a:sym typeface="Quattrocento Sans"/>
              </a:rPr>
              <a:t>Azure</a:t>
            </a:r>
            <a:endParaRPr b="1" i="0" sz="1400" u="none" cap="none" strike="noStrike">
              <a:solidFill>
                <a:schemeClr val="dk2"/>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700"/>
              <a:buFont typeface="Quattrocento Sans"/>
              <a:buNone/>
            </a:pPr>
            <a:r>
              <a:rPr b="1" i="0" lang="en" sz="1400" u="none" cap="none" strike="noStrike">
                <a:solidFill>
                  <a:schemeClr val="dk2"/>
                </a:solidFill>
                <a:latin typeface="Quattrocento Sans"/>
                <a:ea typeface="Quattrocento Sans"/>
                <a:cs typeface="Quattrocento Sans"/>
                <a:sym typeface="Quattrocento Sans"/>
              </a:rPr>
              <a:t>Databricks</a:t>
            </a:r>
            <a:endParaRPr b="1" i="0" sz="1400" u="none" cap="none" strike="noStrike">
              <a:solidFill>
                <a:schemeClr val="dk2"/>
              </a:solidFill>
              <a:latin typeface="Quattrocento Sans"/>
              <a:ea typeface="Quattrocento Sans"/>
              <a:cs typeface="Quattrocento Sans"/>
              <a:sym typeface="Quattrocento Sans"/>
            </a:endParaRPr>
          </a:p>
        </p:txBody>
      </p:sp>
      <p:sp>
        <p:nvSpPr>
          <p:cNvPr id="5671" name="Google Shape;5671;p223"/>
          <p:cNvSpPr/>
          <p:nvPr/>
        </p:nvSpPr>
        <p:spPr>
          <a:xfrm>
            <a:off x="491546" y="2011558"/>
            <a:ext cx="1644900" cy="1777200"/>
          </a:xfrm>
          <a:prstGeom prst="rect">
            <a:avLst/>
          </a:prstGeom>
          <a:noFill/>
          <a:ln>
            <a:noFill/>
          </a:ln>
        </p:spPr>
        <p:txBody>
          <a:bodyPr anchorCtr="0" anchor="t" bIns="34275" lIns="0" spcFirstLastPara="1" rIns="68575" wrap="square" tIns="34275">
            <a:noAutofit/>
          </a:bodyPr>
          <a:lstStyle/>
          <a:p>
            <a:pPr indent="0" lvl="0" marL="0" marR="0" rtl="0" algn="l">
              <a:spcBef>
                <a:spcPts val="0"/>
              </a:spcBef>
              <a:spcAft>
                <a:spcPts val="0"/>
              </a:spcAft>
              <a:buNone/>
            </a:pPr>
            <a:r>
              <a:rPr b="1" lang="en" sz="1200">
                <a:solidFill>
                  <a:srgbClr val="000000"/>
                </a:solidFill>
                <a:latin typeface="Quattrocento Sans"/>
                <a:ea typeface="Quattrocento Sans"/>
                <a:cs typeface="Quattrocento Sans"/>
                <a:sym typeface="Quattrocento Sans"/>
              </a:rPr>
              <a:t>Open &amp; extensible</a:t>
            </a:r>
            <a:endParaRPr sz="1100"/>
          </a:p>
          <a:p>
            <a:pPr indent="-133350" lvl="0" marL="127000" marR="0" rtl="0" algn="l">
              <a:spcBef>
                <a:spcPts val="500"/>
              </a:spcBef>
              <a:spcAft>
                <a:spcPts val="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Leverage the latest libraries and frameworks</a:t>
            </a:r>
            <a:endParaRPr sz="1100"/>
          </a:p>
          <a:p>
            <a:pPr indent="-133350" lvl="0" marL="127000" marR="0" rtl="0" algn="l">
              <a:spcBef>
                <a:spcPts val="500"/>
              </a:spcBef>
              <a:spcAft>
                <a:spcPts val="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Perform distributed training across CPUs and GPUs</a:t>
            </a:r>
            <a:endParaRPr sz="1100"/>
          </a:p>
          <a:p>
            <a:pPr indent="-133350" lvl="0" marL="127000" marR="0" rtl="0" algn="l">
              <a:spcBef>
                <a:spcPts val="500"/>
              </a:spcBef>
              <a:spcAft>
                <a:spcPts val="50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Dedicated ML runtime with pre-built optimizations</a:t>
            </a:r>
            <a:endParaRPr sz="1100"/>
          </a:p>
        </p:txBody>
      </p:sp>
      <p:sp>
        <p:nvSpPr>
          <p:cNvPr id="5672" name="Google Shape;5672;p223"/>
          <p:cNvSpPr/>
          <p:nvPr/>
        </p:nvSpPr>
        <p:spPr>
          <a:xfrm>
            <a:off x="4782610" y="2023100"/>
            <a:ext cx="1714500" cy="1777200"/>
          </a:xfrm>
          <a:prstGeom prst="rect">
            <a:avLst/>
          </a:prstGeom>
          <a:noFill/>
          <a:ln>
            <a:noFill/>
          </a:ln>
        </p:spPr>
        <p:txBody>
          <a:bodyPr anchorCtr="0" anchor="t" bIns="34275" lIns="0" spcFirstLastPara="1" rIns="68575" wrap="square" tIns="34275">
            <a:noAutofit/>
          </a:bodyPr>
          <a:lstStyle/>
          <a:p>
            <a:pPr indent="0" lvl="0" marL="0" marR="0" rtl="0" algn="l">
              <a:lnSpc>
                <a:spcPct val="100000"/>
              </a:lnSpc>
              <a:spcBef>
                <a:spcPts val="0"/>
              </a:spcBef>
              <a:spcAft>
                <a:spcPts val="0"/>
              </a:spcAft>
              <a:buNone/>
            </a:pPr>
            <a:r>
              <a:rPr b="1" lang="en" sz="1200">
                <a:solidFill>
                  <a:srgbClr val="000000"/>
                </a:solidFill>
                <a:latin typeface="Quattrocento Sans"/>
                <a:ea typeface="Quattrocento Sans"/>
                <a:cs typeface="Quattrocento Sans"/>
                <a:sym typeface="Quattrocento Sans"/>
              </a:rPr>
              <a:t>ML &amp; ML management</a:t>
            </a:r>
            <a:endParaRPr sz="1100"/>
          </a:p>
          <a:p>
            <a:pPr indent="-133350" lvl="0" marL="127000" marR="0" rtl="0" algn="l">
              <a:spcBef>
                <a:spcPts val="500"/>
              </a:spcBef>
              <a:spcAft>
                <a:spcPts val="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Package and deploy models for inferencing at scale</a:t>
            </a:r>
            <a:endParaRPr sz="1100"/>
          </a:p>
          <a:p>
            <a:pPr indent="-133350" lvl="0" marL="127000" marR="0" rtl="0" algn="l">
              <a:spcBef>
                <a:spcPts val="500"/>
              </a:spcBef>
              <a:spcAft>
                <a:spcPts val="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Leverage automated ML to design a model factory</a:t>
            </a:r>
            <a:endParaRPr sz="1100"/>
          </a:p>
          <a:p>
            <a:pPr indent="-133350" lvl="0" marL="127000" marR="0" rtl="0" algn="l">
              <a:spcBef>
                <a:spcPts val="500"/>
              </a:spcBef>
              <a:spcAft>
                <a:spcPts val="50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Create CI/CD pipelines for retraining with drift tracking and audit trails</a:t>
            </a:r>
            <a:endParaRPr sz="1100"/>
          </a:p>
        </p:txBody>
      </p:sp>
      <p:sp>
        <p:nvSpPr>
          <p:cNvPr id="5673" name="Google Shape;5673;p223"/>
          <p:cNvSpPr/>
          <p:nvPr/>
        </p:nvSpPr>
        <p:spPr>
          <a:xfrm>
            <a:off x="2637078" y="2011558"/>
            <a:ext cx="1644900" cy="1777200"/>
          </a:xfrm>
          <a:prstGeom prst="rect">
            <a:avLst/>
          </a:prstGeom>
          <a:noFill/>
          <a:ln>
            <a:noFill/>
          </a:ln>
        </p:spPr>
        <p:txBody>
          <a:bodyPr anchorCtr="0" anchor="t" bIns="34275" lIns="0" spcFirstLastPara="1" rIns="68575" wrap="square" tIns="34275">
            <a:noAutofit/>
          </a:bodyPr>
          <a:lstStyle/>
          <a:p>
            <a:pPr indent="0" lvl="0" marL="0" marR="0" rtl="0" algn="l">
              <a:lnSpc>
                <a:spcPct val="100000"/>
              </a:lnSpc>
              <a:spcBef>
                <a:spcPts val="0"/>
              </a:spcBef>
              <a:spcAft>
                <a:spcPts val="0"/>
              </a:spcAft>
              <a:buNone/>
            </a:pPr>
            <a:r>
              <a:rPr b="1" lang="en" sz="1200">
                <a:solidFill>
                  <a:srgbClr val="000000"/>
                </a:solidFill>
                <a:latin typeface="Quattrocento Sans"/>
                <a:ea typeface="Quattrocento Sans"/>
                <a:cs typeface="Quattrocento Sans"/>
                <a:sym typeface="Quattrocento Sans"/>
              </a:rPr>
              <a:t>MLflow integration</a:t>
            </a:r>
            <a:endParaRPr sz="1100"/>
          </a:p>
          <a:p>
            <a:pPr indent="-133350" lvl="0" marL="127000" marR="0" rtl="0" algn="l">
              <a:spcBef>
                <a:spcPts val="500"/>
              </a:spcBef>
              <a:spcAft>
                <a:spcPts val="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Common experiment tracking and results backend</a:t>
            </a:r>
            <a:endParaRPr sz="1100"/>
          </a:p>
          <a:p>
            <a:pPr indent="-133350" lvl="0" marL="127000" marR="0" rtl="0" algn="l">
              <a:spcBef>
                <a:spcPts val="500"/>
              </a:spcBef>
              <a:spcAft>
                <a:spcPts val="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Store models in a central model registry across Azure</a:t>
            </a:r>
            <a:endParaRPr sz="1100"/>
          </a:p>
          <a:p>
            <a:pPr indent="-133350" lvl="0" marL="127000" marR="0" rtl="0" algn="l">
              <a:spcBef>
                <a:spcPts val="500"/>
              </a:spcBef>
              <a:spcAft>
                <a:spcPts val="500"/>
              </a:spcAft>
              <a:buClr>
                <a:schemeClr val="dk1"/>
              </a:buClr>
              <a:buSzPts val="1100"/>
              <a:buFont typeface="Arial"/>
              <a:buChar char="•"/>
            </a:pPr>
            <a:r>
              <a:rPr lang="en" sz="1100">
                <a:solidFill>
                  <a:schemeClr val="dk1"/>
                </a:solidFill>
                <a:latin typeface="Quattrocento Sans"/>
                <a:ea typeface="Quattrocento Sans"/>
                <a:cs typeface="Quattrocento Sans"/>
                <a:sym typeface="Quattrocento Sans"/>
              </a:rPr>
              <a:t>Combined view of all ML activity within Azure </a:t>
            </a:r>
            <a:endParaRPr sz="1100"/>
          </a:p>
        </p:txBody>
      </p:sp>
      <p:sp>
        <p:nvSpPr>
          <p:cNvPr id="5674" name="Google Shape;5674;p223"/>
          <p:cNvSpPr txBox="1"/>
          <p:nvPr/>
        </p:nvSpPr>
        <p:spPr>
          <a:xfrm>
            <a:off x="7016738" y="3155092"/>
            <a:ext cx="1534800" cy="4386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 sz="1200">
                <a:solidFill>
                  <a:schemeClr val="dk1"/>
                </a:solidFill>
                <a:latin typeface="Quattrocento Sans"/>
                <a:ea typeface="Quattrocento Sans"/>
                <a:cs typeface="Quattrocento Sans"/>
                <a:sym typeface="Quattrocento Sans"/>
              </a:rPr>
              <a:t>Implement MLOps with Azure DevOps</a:t>
            </a:r>
            <a:endParaRPr sz="1100"/>
          </a:p>
        </p:txBody>
      </p:sp>
      <p:sp>
        <p:nvSpPr>
          <p:cNvPr id="5675" name="Google Shape;5675;p223"/>
          <p:cNvSpPr/>
          <p:nvPr/>
        </p:nvSpPr>
        <p:spPr>
          <a:xfrm rot="5400000">
            <a:off x="5825336" y="2689477"/>
            <a:ext cx="1929992" cy="297412"/>
          </a:xfrm>
          <a:custGeom>
            <a:rect b="b" l="l" r="r" t="t"/>
            <a:pathLst>
              <a:path extrusionOk="0" h="253117" w="2311368">
                <a:moveTo>
                  <a:pt x="0" y="253117"/>
                </a:moveTo>
                <a:lnTo>
                  <a:pt x="1146739" y="0"/>
                </a:lnTo>
                <a:lnTo>
                  <a:pt x="2311368" y="253117"/>
                </a:lnTo>
              </a:path>
            </a:pathLst>
          </a:custGeom>
          <a:noFill/>
          <a:ln cap="flat" cmpd="sng" w="12700">
            <a:solidFill>
              <a:schemeClr val="accent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dk1"/>
              </a:solidFill>
              <a:latin typeface="Quattrocento Sans"/>
              <a:ea typeface="Quattrocento Sans"/>
              <a:cs typeface="Quattrocento Sans"/>
              <a:sym typeface="Quattrocento Sans"/>
            </a:endParaRPr>
          </a:p>
        </p:txBody>
      </p:sp>
      <p:sp>
        <p:nvSpPr>
          <p:cNvPr id="5676" name="Google Shape;5676;p223"/>
          <p:cNvSpPr txBox="1"/>
          <p:nvPr/>
        </p:nvSpPr>
        <p:spPr>
          <a:xfrm>
            <a:off x="2769006" y="1437422"/>
            <a:ext cx="1163700" cy="4155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rPr b="1" i="0" lang="en" sz="1400" u="none" cap="none" strike="noStrike">
                <a:solidFill>
                  <a:schemeClr val="dk2"/>
                </a:solidFill>
                <a:latin typeface="Quattrocento Sans"/>
                <a:ea typeface="Quattrocento Sans"/>
                <a:cs typeface="Quattrocento Sans"/>
                <a:sym typeface="Quattrocento Sans"/>
              </a:rPr>
              <a:t>Engineered integration</a:t>
            </a:r>
            <a:endParaRPr b="1" i="0" sz="1400" u="none" cap="none" strike="noStrike">
              <a:solidFill>
                <a:schemeClr val="dk2"/>
              </a:solidFill>
              <a:latin typeface="Quattrocento Sans"/>
              <a:ea typeface="Quattrocento Sans"/>
              <a:cs typeface="Quattrocento Sans"/>
              <a:sym typeface="Quattrocento Sans"/>
            </a:endParaRPr>
          </a:p>
        </p:txBody>
      </p:sp>
      <p:sp>
        <p:nvSpPr>
          <p:cNvPr id="5677" name="Google Shape;5677;p223"/>
          <p:cNvSpPr/>
          <p:nvPr/>
        </p:nvSpPr>
        <p:spPr>
          <a:xfrm>
            <a:off x="7167193" y="2207797"/>
            <a:ext cx="1233900" cy="2076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n" sz="1400">
                <a:solidFill>
                  <a:schemeClr val="dk2"/>
                </a:solidFill>
                <a:latin typeface="Quattrocento Sans"/>
                <a:ea typeface="Quattrocento Sans"/>
                <a:cs typeface="Quattrocento Sans"/>
                <a:sym typeface="Quattrocento Sans"/>
              </a:rPr>
              <a:t>Azure DevOps</a:t>
            </a:r>
            <a:endParaRPr sz="1100"/>
          </a:p>
        </p:txBody>
      </p:sp>
      <p:cxnSp>
        <p:nvCxnSpPr>
          <p:cNvPr id="5678" name="Google Shape;5678;p223"/>
          <p:cNvCxnSpPr>
            <a:stCxn id="5670" idx="3"/>
            <a:endCxn id="5676" idx="1"/>
          </p:cNvCxnSpPr>
          <p:nvPr/>
        </p:nvCxnSpPr>
        <p:spPr>
          <a:xfrm>
            <a:off x="2007673" y="1645172"/>
            <a:ext cx="761400" cy="0"/>
          </a:xfrm>
          <a:prstGeom prst="straightConnector1">
            <a:avLst/>
          </a:prstGeom>
          <a:noFill/>
          <a:ln cap="flat" cmpd="sng" w="12700">
            <a:solidFill>
              <a:schemeClr val="accent2"/>
            </a:solidFill>
            <a:prstDash val="dash"/>
            <a:round/>
            <a:headEnd len="sm" w="sm" type="none"/>
            <a:tailEnd len="med" w="med" type="triangle"/>
          </a:ln>
        </p:spPr>
      </p:cxnSp>
      <p:cxnSp>
        <p:nvCxnSpPr>
          <p:cNvPr id="5679" name="Google Shape;5679;p223"/>
          <p:cNvCxnSpPr>
            <a:stCxn id="5676" idx="3"/>
          </p:cNvCxnSpPr>
          <p:nvPr/>
        </p:nvCxnSpPr>
        <p:spPr>
          <a:xfrm>
            <a:off x="3932706" y="1645172"/>
            <a:ext cx="783900" cy="0"/>
          </a:xfrm>
          <a:prstGeom prst="straightConnector1">
            <a:avLst/>
          </a:prstGeom>
          <a:noFill/>
          <a:ln cap="flat" cmpd="sng" w="12700">
            <a:solidFill>
              <a:schemeClr val="accent2"/>
            </a:solidFill>
            <a:prstDash val="dash"/>
            <a:round/>
            <a:headEnd len="sm" w="sm" type="none"/>
            <a:tailEnd len="med" w="med" type="triangle"/>
          </a:ln>
        </p:spPr>
      </p:cxnSp>
      <p:pic>
        <p:nvPicPr>
          <p:cNvPr id="5680" name="Google Shape;5680;p223"/>
          <p:cNvPicPr preferRelativeResize="0"/>
          <p:nvPr/>
        </p:nvPicPr>
        <p:blipFill rotWithShape="1">
          <a:blip r:embed="rId4">
            <a:alphaModFix/>
          </a:blip>
          <a:srcRect b="0" l="0" r="0" t="0"/>
          <a:stretch/>
        </p:blipFill>
        <p:spPr>
          <a:xfrm>
            <a:off x="4781935" y="1365538"/>
            <a:ext cx="470884" cy="559266"/>
          </a:xfrm>
          <a:prstGeom prst="rect">
            <a:avLst/>
          </a:prstGeom>
          <a:noFill/>
          <a:ln>
            <a:noFill/>
          </a:ln>
        </p:spPr>
      </p:pic>
      <p:grpSp>
        <p:nvGrpSpPr>
          <p:cNvPr id="5681" name="Google Shape;5681;p223"/>
          <p:cNvGrpSpPr/>
          <p:nvPr/>
        </p:nvGrpSpPr>
        <p:grpSpPr>
          <a:xfrm>
            <a:off x="341995" y="3926591"/>
            <a:ext cx="6191100" cy="594900"/>
            <a:chOff x="455994" y="5235455"/>
            <a:chExt cx="8254800" cy="793200"/>
          </a:xfrm>
        </p:grpSpPr>
        <p:sp>
          <p:nvSpPr>
            <p:cNvPr id="5682" name="Google Shape;5682;p223"/>
            <p:cNvSpPr txBox="1"/>
            <p:nvPr/>
          </p:nvSpPr>
          <p:spPr>
            <a:xfrm>
              <a:off x="455994" y="5235455"/>
              <a:ext cx="8254800" cy="793200"/>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Clr>
                  <a:srgbClr val="000000"/>
                </a:buClr>
                <a:buSzPts val="700"/>
                <a:buFont typeface="Quattrocento Sans"/>
                <a:buNone/>
              </a:pPr>
              <a:r>
                <a:rPr b="0" lang="en" sz="1400">
                  <a:solidFill>
                    <a:schemeClr val="dk1"/>
                  </a:solidFill>
                  <a:latin typeface="Quattrocento Sans"/>
                  <a:ea typeface="Quattrocento Sans"/>
                  <a:cs typeface="Quattrocento Sans"/>
                  <a:sym typeface="Quattrocento Sans"/>
                </a:rPr>
                <a:t>Powerful infrastructure with latest CPUs and GPUs</a:t>
              </a:r>
              <a:endParaRPr sz="1100"/>
            </a:p>
          </p:txBody>
        </p:sp>
        <p:grpSp>
          <p:nvGrpSpPr>
            <p:cNvPr id="5683" name="Google Shape;5683;p223"/>
            <p:cNvGrpSpPr/>
            <p:nvPr/>
          </p:nvGrpSpPr>
          <p:grpSpPr>
            <a:xfrm>
              <a:off x="1256690" y="5389335"/>
              <a:ext cx="476250" cy="476250"/>
              <a:chOff x="2208" y="2781"/>
              <a:chExt cx="300" cy="300"/>
            </a:xfrm>
          </p:grpSpPr>
          <p:sp>
            <p:nvSpPr>
              <p:cNvPr id="5684" name="Google Shape;5684;p223"/>
              <p:cNvSpPr/>
              <p:nvPr/>
            </p:nvSpPr>
            <p:spPr>
              <a:xfrm>
                <a:off x="2208" y="2781"/>
                <a:ext cx="300" cy="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85" name="Google Shape;5685;p223"/>
              <p:cNvSpPr/>
              <p:nvPr/>
            </p:nvSpPr>
            <p:spPr>
              <a:xfrm>
                <a:off x="2208" y="2791"/>
                <a:ext cx="300" cy="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86" name="Google Shape;5686;p223"/>
              <p:cNvSpPr/>
              <p:nvPr/>
            </p:nvSpPr>
            <p:spPr>
              <a:xfrm>
                <a:off x="2208" y="2869"/>
                <a:ext cx="300" cy="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87" name="Google Shape;5687;p223"/>
              <p:cNvSpPr/>
              <p:nvPr/>
            </p:nvSpPr>
            <p:spPr>
              <a:xfrm>
                <a:off x="2208" y="2947"/>
                <a:ext cx="300" cy="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88" name="Google Shape;5688;p223"/>
              <p:cNvSpPr/>
              <p:nvPr/>
            </p:nvSpPr>
            <p:spPr>
              <a:xfrm>
                <a:off x="2208" y="3025"/>
                <a:ext cx="300" cy="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89" name="Google Shape;5689;p223"/>
              <p:cNvSpPr/>
              <p:nvPr/>
            </p:nvSpPr>
            <p:spPr>
              <a:xfrm>
                <a:off x="2227" y="3040"/>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0" name="Google Shape;5690;p223"/>
              <p:cNvSpPr/>
              <p:nvPr/>
            </p:nvSpPr>
            <p:spPr>
              <a:xfrm>
                <a:off x="2271" y="3040"/>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1" name="Google Shape;5691;p223"/>
              <p:cNvSpPr/>
              <p:nvPr/>
            </p:nvSpPr>
            <p:spPr>
              <a:xfrm>
                <a:off x="2315" y="3040"/>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2" name="Google Shape;5692;p223"/>
              <p:cNvSpPr/>
              <p:nvPr/>
            </p:nvSpPr>
            <p:spPr>
              <a:xfrm>
                <a:off x="2227" y="2961"/>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3" name="Google Shape;5693;p223"/>
              <p:cNvSpPr/>
              <p:nvPr/>
            </p:nvSpPr>
            <p:spPr>
              <a:xfrm>
                <a:off x="2271" y="2961"/>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4" name="Google Shape;5694;p223"/>
              <p:cNvSpPr/>
              <p:nvPr/>
            </p:nvSpPr>
            <p:spPr>
              <a:xfrm>
                <a:off x="2315" y="2961"/>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5" name="Google Shape;5695;p223"/>
              <p:cNvSpPr/>
              <p:nvPr/>
            </p:nvSpPr>
            <p:spPr>
              <a:xfrm>
                <a:off x="2227" y="2883"/>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6" name="Google Shape;5696;p223"/>
              <p:cNvSpPr/>
              <p:nvPr/>
            </p:nvSpPr>
            <p:spPr>
              <a:xfrm>
                <a:off x="2271" y="2883"/>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7" name="Google Shape;5697;p223"/>
              <p:cNvSpPr/>
              <p:nvPr/>
            </p:nvSpPr>
            <p:spPr>
              <a:xfrm>
                <a:off x="2315" y="2883"/>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8" name="Google Shape;5698;p223"/>
              <p:cNvSpPr/>
              <p:nvPr/>
            </p:nvSpPr>
            <p:spPr>
              <a:xfrm>
                <a:off x="2227" y="2805"/>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699" name="Google Shape;5699;p223"/>
              <p:cNvSpPr/>
              <p:nvPr/>
            </p:nvSpPr>
            <p:spPr>
              <a:xfrm>
                <a:off x="2271" y="2805"/>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00" name="Google Shape;5700;p223"/>
              <p:cNvSpPr/>
              <p:nvPr/>
            </p:nvSpPr>
            <p:spPr>
              <a:xfrm>
                <a:off x="2315" y="2805"/>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pic>
        <p:nvPicPr>
          <p:cNvPr id="5701" name="Google Shape;5701;p223"/>
          <p:cNvPicPr preferRelativeResize="0"/>
          <p:nvPr/>
        </p:nvPicPr>
        <p:blipFill rotWithShape="1">
          <a:blip r:embed="rId5">
            <a:alphaModFix/>
          </a:blip>
          <a:srcRect b="0" l="0" r="0" t="0"/>
          <a:stretch/>
        </p:blipFill>
        <p:spPr>
          <a:xfrm>
            <a:off x="499534" y="1413283"/>
            <a:ext cx="426774" cy="456031"/>
          </a:xfrm>
          <a:prstGeom prst="rect">
            <a:avLst/>
          </a:prstGeom>
          <a:noFill/>
          <a:ln>
            <a:noFill/>
          </a:ln>
        </p:spPr>
      </p:pic>
      <p:sp>
        <p:nvSpPr>
          <p:cNvPr id="5702" name="Google Shape;5702;p223"/>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Azure Databricks with Azure Machine Learning</a:t>
            </a:r>
            <a:endParaRPr sz="28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7" name="Shape 5707"/>
        <p:cNvGrpSpPr/>
        <p:nvPr/>
      </p:nvGrpSpPr>
      <p:grpSpPr>
        <a:xfrm>
          <a:off x="0" y="0"/>
          <a:ext cx="0" cy="0"/>
          <a:chOff x="0" y="0"/>
          <a:chExt cx="0" cy="0"/>
        </a:xfrm>
      </p:grpSpPr>
      <p:grpSp>
        <p:nvGrpSpPr>
          <p:cNvPr id="5708" name="Google Shape;5708;p224"/>
          <p:cNvGrpSpPr/>
          <p:nvPr/>
        </p:nvGrpSpPr>
        <p:grpSpPr>
          <a:xfrm>
            <a:off x="7138824" y="1822951"/>
            <a:ext cx="907701" cy="984958"/>
            <a:chOff x="11436930" y="6104948"/>
            <a:chExt cx="535264" cy="574688"/>
          </a:xfrm>
        </p:grpSpPr>
        <p:sp>
          <p:nvSpPr>
            <p:cNvPr id="5709" name="Google Shape;5709;p224"/>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sp>
          <p:nvSpPr>
            <p:cNvPr id="5710" name="Google Shape;5710;p224"/>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sp>
          <p:nvSpPr>
            <p:cNvPr id="5711" name="Google Shape;5711;p224"/>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sp>
          <p:nvSpPr>
            <p:cNvPr id="5712" name="Google Shape;5712;p224"/>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grpSp>
      <p:sp>
        <p:nvSpPr>
          <p:cNvPr id="5713" name="Google Shape;5713;p224"/>
          <p:cNvSpPr txBox="1"/>
          <p:nvPr/>
        </p:nvSpPr>
        <p:spPr>
          <a:xfrm>
            <a:off x="665206" y="2940446"/>
            <a:ext cx="1462200" cy="20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400" u="none" cap="none" strike="noStrike">
                <a:solidFill>
                  <a:schemeClr val="dk2"/>
                </a:solidFill>
                <a:latin typeface="Quattrocento Sans"/>
                <a:ea typeface="Quattrocento Sans"/>
                <a:cs typeface="Quattrocento Sans"/>
                <a:sym typeface="Quattrocento Sans"/>
              </a:rPr>
              <a:t>Azure Databricks</a:t>
            </a:r>
            <a:endParaRPr sz="1100"/>
          </a:p>
        </p:txBody>
      </p:sp>
      <p:sp>
        <p:nvSpPr>
          <p:cNvPr id="5714" name="Google Shape;5714;p224"/>
          <p:cNvSpPr txBox="1"/>
          <p:nvPr/>
        </p:nvSpPr>
        <p:spPr>
          <a:xfrm>
            <a:off x="7184740" y="2940446"/>
            <a:ext cx="819600" cy="207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1400" u="none" cap="none" strike="noStrike">
                <a:solidFill>
                  <a:schemeClr val="dk2"/>
                </a:solidFill>
                <a:latin typeface="Quattrocento Sans"/>
                <a:ea typeface="Quattrocento Sans"/>
                <a:cs typeface="Quattrocento Sans"/>
                <a:sym typeface="Quattrocento Sans"/>
              </a:rPr>
              <a:t>Azure ML</a:t>
            </a:r>
            <a:endParaRPr sz="1100"/>
          </a:p>
        </p:txBody>
      </p:sp>
      <p:grpSp>
        <p:nvGrpSpPr>
          <p:cNvPr id="5715" name="Google Shape;5715;p224"/>
          <p:cNvGrpSpPr/>
          <p:nvPr/>
        </p:nvGrpSpPr>
        <p:grpSpPr>
          <a:xfrm>
            <a:off x="2128675" y="2364922"/>
            <a:ext cx="429415" cy="114300"/>
            <a:chOff x="2952858" y="3300121"/>
            <a:chExt cx="430189" cy="152400"/>
          </a:xfrm>
        </p:grpSpPr>
        <p:cxnSp>
          <p:nvCxnSpPr>
            <p:cNvPr id="5716" name="Google Shape;5716;p224"/>
            <p:cNvCxnSpPr/>
            <p:nvPr/>
          </p:nvCxnSpPr>
          <p:spPr>
            <a:xfrm>
              <a:off x="3161958" y="3243421"/>
              <a:ext cx="0" cy="418200"/>
            </a:xfrm>
            <a:prstGeom prst="straightConnector1">
              <a:avLst/>
            </a:prstGeom>
            <a:noFill/>
            <a:ln cap="flat" cmpd="sng" w="12700">
              <a:solidFill>
                <a:schemeClr val="accent2"/>
              </a:solidFill>
              <a:prstDash val="dash"/>
              <a:round/>
              <a:headEnd len="sm" w="sm" type="none"/>
              <a:tailEnd len="med" w="med" type="triangle"/>
            </a:ln>
          </p:spPr>
        </p:cxnSp>
        <p:cxnSp>
          <p:nvCxnSpPr>
            <p:cNvPr id="5717" name="Google Shape;5717;p224"/>
            <p:cNvCxnSpPr/>
            <p:nvPr/>
          </p:nvCxnSpPr>
          <p:spPr>
            <a:xfrm rot="10800000">
              <a:off x="3184747" y="3101821"/>
              <a:ext cx="0" cy="396600"/>
            </a:xfrm>
            <a:prstGeom prst="straightConnector1">
              <a:avLst/>
            </a:prstGeom>
            <a:noFill/>
            <a:ln cap="flat" cmpd="sng" w="12700">
              <a:solidFill>
                <a:schemeClr val="accent2"/>
              </a:solidFill>
              <a:prstDash val="dash"/>
              <a:round/>
              <a:headEnd len="sm" w="sm" type="none"/>
              <a:tailEnd len="med" w="med" type="triangle"/>
            </a:ln>
          </p:spPr>
        </p:cxnSp>
      </p:grpSp>
      <p:grpSp>
        <p:nvGrpSpPr>
          <p:cNvPr id="5718" name="Google Shape;5718;p224"/>
          <p:cNvGrpSpPr/>
          <p:nvPr/>
        </p:nvGrpSpPr>
        <p:grpSpPr>
          <a:xfrm>
            <a:off x="6600690" y="2364922"/>
            <a:ext cx="429415" cy="114300"/>
            <a:chOff x="8808710" y="3300122"/>
            <a:chExt cx="430189" cy="152400"/>
          </a:xfrm>
        </p:grpSpPr>
        <p:cxnSp>
          <p:nvCxnSpPr>
            <p:cNvPr id="5719" name="Google Shape;5719;p224"/>
            <p:cNvCxnSpPr/>
            <p:nvPr/>
          </p:nvCxnSpPr>
          <p:spPr>
            <a:xfrm>
              <a:off x="9017810" y="3243422"/>
              <a:ext cx="0" cy="418200"/>
            </a:xfrm>
            <a:prstGeom prst="straightConnector1">
              <a:avLst/>
            </a:prstGeom>
            <a:noFill/>
            <a:ln cap="flat" cmpd="sng" w="12700">
              <a:solidFill>
                <a:schemeClr val="accent2"/>
              </a:solidFill>
              <a:prstDash val="dash"/>
              <a:round/>
              <a:headEnd len="sm" w="sm" type="none"/>
              <a:tailEnd len="med" w="med" type="triangle"/>
            </a:ln>
          </p:spPr>
        </p:cxnSp>
        <p:cxnSp>
          <p:nvCxnSpPr>
            <p:cNvPr id="5720" name="Google Shape;5720;p224"/>
            <p:cNvCxnSpPr/>
            <p:nvPr/>
          </p:nvCxnSpPr>
          <p:spPr>
            <a:xfrm rot="10800000">
              <a:off x="9040599" y="3101822"/>
              <a:ext cx="0" cy="396600"/>
            </a:xfrm>
            <a:prstGeom prst="straightConnector1">
              <a:avLst/>
            </a:prstGeom>
            <a:noFill/>
            <a:ln cap="flat" cmpd="sng" w="12700">
              <a:solidFill>
                <a:schemeClr val="accent2"/>
              </a:solidFill>
              <a:prstDash val="dash"/>
              <a:round/>
              <a:headEnd len="sm" w="sm" type="none"/>
              <a:tailEnd len="med" w="med" type="triangle"/>
            </a:ln>
          </p:spPr>
        </p:cxnSp>
      </p:grpSp>
      <p:grpSp>
        <p:nvGrpSpPr>
          <p:cNvPr id="5721" name="Google Shape;5721;p224"/>
          <p:cNvGrpSpPr/>
          <p:nvPr/>
        </p:nvGrpSpPr>
        <p:grpSpPr>
          <a:xfrm>
            <a:off x="2999454" y="2708376"/>
            <a:ext cx="3145050" cy="794250"/>
            <a:chOff x="3999272" y="3611168"/>
            <a:chExt cx="4193400" cy="1059000"/>
          </a:xfrm>
        </p:grpSpPr>
        <p:sp>
          <p:nvSpPr>
            <p:cNvPr id="5722" name="Google Shape;5722;p224"/>
            <p:cNvSpPr/>
            <p:nvPr/>
          </p:nvSpPr>
          <p:spPr>
            <a:xfrm>
              <a:off x="3999272" y="3611168"/>
              <a:ext cx="4193400" cy="1059000"/>
            </a:xfrm>
            <a:prstGeom prst="rect">
              <a:avLst/>
            </a:prstGeom>
            <a:solidFill>
              <a:schemeClr val="accent1"/>
            </a:solidFill>
            <a:ln>
              <a:noFill/>
            </a:ln>
          </p:spPr>
          <p:txBody>
            <a:bodyPr anchorCtr="1" anchor="b" bIns="109725" lIns="137150" spcFirstLastPara="1" rIns="137150" wrap="square" tIns="109725">
              <a:noAutofit/>
            </a:bodyPr>
            <a:lstStyle/>
            <a:p>
              <a:pPr indent="0" lvl="0" marL="0" marR="0" rtl="0" algn="l">
                <a:lnSpc>
                  <a:spcPct val="100000"/>
                </a:lnSpc>
                <a:spcBef>
                  <a:spcPts val="0"/>
                </a:spcBef>
                <a:spcAft>
                  <a:spcPts val="0"/>
                </a:spcAft>
                <a:buClr>
                  <a:schemeClr val="lt1"/>
                </a:buClr>
                <a:buSzPts val="1400"/>
                <a:buFont typeface="Quattrocento Sans"/>
                <a:buNone/>
              </a:pPr>
              <a:r>
                <a:t/>
              </a:r>
              <a:endParaRPr b="0" i="0" sz="1400" u="none" cap="none" strike="noStrike">
                <a:solidFill>
                  <a:schemeClr val="lt1"/>
                </a:solidFill>
                <a:latin typeface="Quattrocento Sans"/>
                <a:ea typeface="Quattrocento Sans"/>
                <a:cs typeface="Quattrocento Sans"/>
                <a:sym typeface="Quattrocento Sans"/>
              </a:endParaRPr>
            </a:p>
          </p:txBody>
        </p:sp>
        <p:grpSp>
          <p:nvGrpSpPr>
            <p:cNvPr id="5723" name="Google Shape;5723;p224"/>
            <p:cNvGrpSpPr/>
            <p:nvPr/>
          </p:nvGrpSpPr>
          <p:grpSpPr>
            <a:xfrm>
              <a:off x="5254908" y="3832649"/>
              <a:ext cx="1682659" cy="716780"/>
              <a:chOff x="5647277" y="3979541"/>
              <a:chExt cx="1682659" cy="716780"/>
            </a:xfrm>
          </p:grpSpPr>
          <p:grpSp>
            <p:nvGrpSpPr>
              <p:cNvPr id="5724" name="Google Shape;5724;p224"/>
              <p:cNvGrpSpPr/>
              <p:nvPr/>
            </p:nvGrpSpPr>
            <p:grpSpPr>
              <a:xfrm>
                <a:off x="6944418" y="3979541"/>
                <a:ext cx="385518" cy="716780"/>
                <a:chOff x="6473" y="2783"/>
                <a:chExt cx="195" cy="363"/>
              </a:xfrm>
            </p:grpSpPr>
            <p:sp>
              <p:nvSpPr>
                <p:cNvPr id="5725" name="Google Shape;5725;p224"/>
                <p:cNvSpPr/>
                <p:nvPr/>
              </p:nvSpPr>
              <p:spPr>
                <a:xfrm>
                  <a:off x="6477" y="3017"/>
                  <a:ext cx="89" cy="78"/>
                </a:xfrm>
                <a:custGeom>
                  <a:rect b="b" l="l" r="r" t="t"/>
                  <a:pathLst>
                    <a:path extrusionOk="0" h="341" w="389">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26" name="Google Shape;5726;p224"/>
                <p:cNvSpPr/>
                <p:nvPr/>
              </p:nvSpPr>
              <p:spPr>
                <a:xfrm>
                  <a:off x="6629" y="2842"/>
                  <a:ext cx="0" cy="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27" name="Google Shape;5727;p224"/>
                <p:cNvSpPr/>
                <p:nvPr/>
              </p:nvSpPr>
              <p:spPr>
                <a:xfrm>
                  <a:off x="6610" y="2783"/>
                  <a:ext cx="58" cy="68"/>
                </a:xfrm>
                <a:custGeom>
                  <a:rect b="b" l="l" r="r" t="t"/>
                  <a:pathLst>
                    <a:path extrusionOk="0" h="299" w="256">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28" name="Google Shape;5728;p224"/>
                <p:cNvSpPr/>
                <p:nvPr/>
              </p:nvSpPr>
              <p:spPr>
                <a:xfrm>
                  <a:off x="6610" y="2949"/>
                  <a:ext cx="58" cy="146"/>
                </a:xfrm>
                <a:custGeom>
                  <a:rect b="b" l="l" r="r" t="t"/>
                  <a:pathLst>
                    <a:path extrusionOk="0" h="640" w="256">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29" name="Google Shape;5729;p224"/>
                <p:cNvSpPr/>
                <p:nvPr/>
              </p:nvSpPr>
              <p:spPr>
                <a:xfrm>
                  <a:off x="6502" y="2846"/>
                  <a:ext cx="0" cy="30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30" name="Google Shape;5730;p224"/>
                <p:cNvSpPr/>
                <p:nvPr/>
              </p:nvSpPr>
              <p:spPr>
                <a:xfrm>
                  <a:off x="6473" y="2783"/>
                  <a:ext cx="98" cy="92"/>
                </a:xfrm>
                <a:custGeom>
                  <a:rect b="b" l="l" r="r" t="t"/>
                  <a:pathLst>
                    <a:path extrusionOk="0" h="403" w="427">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sp>
            <p:nvSpPr>
              <p:cNvPr id="5731" name="Google Shape;5731;p224"/>
              <p:cNvSpPr/>
              <p:nvPr/>
            </p:nvSpPr>
            <p:spPr>
              <a:xfrm>
                <a:off x="5647277" y="4102912"/>
                <a:ext cx="1161000" cy="369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dk1"/>
                    </a:solidFill>
                    <a:latin typeface="Quattrocento Sans"/>
                    <a:ea typeface="Quattrocento Sans"/>
                    <a:cs typeface="Quattrocento Sans"/>
                    <a:sym typeface="Quattrocento Sans"/>
                  </a:rPr>
                  <a:t>AML SDK</a:t>
                </a:r>
                <a:endParaRPr sz="1100"/>
              </a:p>
            </p:txBody>
          </p:sp>
        </p:grpSp>
      </p:grpSp>
      <p:sp>
        <p:nvSpPr>
          <p:cNvPr id="5732" name="Google Shape;5732;p224"/>
          <p:cNvSpPr txBox="1"/>
          <p:nvPr/>
        </p:nvSpPr>
        <p:spPr>
          <a:xfrm>
            <a:off x="947081" y="4012704"/>
            <a:ext cx="3154800" cy="54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 sz="1200" u="none" cap="none" strike="noStrike">
                <a:solidFill>
                  <a:schemeClr val="dk1"/>
                </a:solidFill>
                <a:latin typeface="Quattrocento Sans"/>
                <a:ea typeface="Quattrocento Sans"/>
                <a:cs typeface="Quattrocento Sans"/>
                <a:sym typeface="Quattrocento Sans"/>
              </a:rPr>
              <a:t>Log experiments and models in a central place</a:t>
            </a:r>
            <a:endParaRPr sz="1100"/>
          </a:p>
          <a:p>
            <a:pPr indent="0" lvl="0" marL="0" marR="0" rtl="0" algn="l">
              <a:spcBef>
                <a:spcPts val="1400"/>
              </a:spcBef>
              <a:spcAft>
                <a:spcPts val="0"/>
              </a:spcAft>
              <a:buNone/>
            </a:pPr>
            <a:r>
              <a:rPr b="0" i="0" lang="en" sz="1200" u="none" cap="none" strike="noStrike">
                <a:solidFill>
                  <a:schemeClr val="dk1"/>
                </a:solidFill>
                <a:latin typeface="Quattrocento Sans"/>
                <a:ea typeface="Quattrocento Sans"/>
                <a:cs typeface="Quattrocento Sans"/>
                <a:sym typeface="Quattrocento Sans"/>
              </a:rPr>
              <a:t>Maintain audit trails centrally</a:t>
            </a:r>
            <a:endParaRPr sz="1100"/>
          </a:p>
        </p:txBody>
      </p:sp>
      <p:grpSp>
        <p:nvGrpSpPr>
          <p:cNvPr id="5733" name="Google Shape;5733;p224"/>
          <p:cNvGrpSpPr/>
          <p:nvPr/>
        </p:nvGrpSpPr>
        <p:grpSpPr>
          <a:xfrm>
            <a:off x="5067834" y="4036894"/>
            <a:ext cx="114353" cy="134350"/>
            <a:chOff x="9632020" y="2862984"/>
            <a:chExt cx="152470" cy="179133"/>
          </a:xfrm>
        </p:grpSpPr>
        <p:sp>
          <p:nvSpPr>
            <p:cNvPr id="5734" name="Google Shape;5734;p224"/>
            <p:cNvSpPr/>
            <p:nvPr/>
          </p:nvSpPr>
          <p:spPr>
            <a:xfrm rot="5400000">
              <a:off x="9568716" y="2926289"/>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35" name="Google Shape;5735;p224"/>
            <p:cNvSpPr/>
            <p:nvPr/>
          </p:nvSpPr>
          <p:spPr>
            <a:xfrm rot="5400000">
              <a:off x="9618690" y="2926290"/>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36" name="Google Shape;5736;p224"/>
            <p:cNvSpPr/>
            <p:nvPr/>
          </p:nvSpPr>
          <p:spPr>
            <a:xfrm rot="5400000">
              <a:off x="9668664" y="2926288"/>
              <a:ext cx="179131" cy="52522"/>
            </a:xfrm>
            <a:custGeom>
              <a:rect b="b" l="l" r="r" t="t"/>
              <a:pathLst>
                <a:path extrusionOk="0" h="253117" w="2311368">
                  <a:moveTo>
                    <a:pt x="0" y="253117"/>
                  </a:moveTo>
                  <a:lnTo>
                    <a:pt x="1146739" y="0"/>
                  </a:lnTo>
                  <a:lnTo>
                    <a:pt x="2311368" y="253117"/>
                  </a:lnTo>
                </a:path>
              </a:pathLst>
            </a:custGeom>
            <a:noFill/>
            <a:ln cap="flat" cmpd="sng" w="12700">
              <a:solidFill>
                <a:schemeClr val="dk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grpSp>
      <p:grpSp>
        <p:nvGrpSpPr>
          <p:cNvPr id="5737" name="Google Shape;5737;p224"/>
          <p:cNvGrpSpPr/>
          <p:nvPr/>
        </p:nvGrpSpPr>
        <p:grpSpPr>
          <a:xfrm>
            <a:off x="5055059" y="4403692"/>
            <a:ext cx="114353" cy="134350"/>
            <a:chOff x="9632020" y="2862984"/>
            <a:chExt cx="152470" cy="179133"/>
          </a:xfrm>
        </p:grpSpPr>
        <p:sp>
          <p:nvSpPr>
            <p:cNvPr id="5738" name="Google Shape;5738;p224"/>
            <p:cNvSpPr/>
            <p:nvPr/>
          </p:nvSpPr>
          <p:spPr>
            <a:xfrm rot="5400000">
              <a:off x="9568716" y="2926289"/>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39" name="Google Shape;5739;p224"/>
            <p:cNvSpPr/>
            <p:nvPr/>
          </p:nvSpPr>
          <p:spPr>
            <a:xfrm rot="5400000">
              <a:off x="9618690" y="2926290"/>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40" name="Google Shape;5740;p224"/>
            <p:cNvSpPr/>
            <p:nvPr/>
          </p:nvSpPr>
          <p:spPr>
            <a:xfrm rot="5400000">
              <a:off x="9668664" y="2926288"/>
              <a:ext cx="179131" cy="52522"/>
            </a:xfrm>
            <a:custGeom>
              <a:rect b="b" l="l" r="r" t="t"/>
              <a:pathLst>
                <a:path extrusionOk="0" h="253117" w="2311368">
                  <a:moveTo>
                    <a:pt x="0" y="253117"/>
                  </a:moveTo>
                  <a:lnTo>
                    <a:pt x="1146739" y="0"/>
                  </a:lnTo>
                  <a:lnTo>
                    <a:pt x="2311368" y="253117"/>
                  </a:lnTo>
                </a:path>
              </a:pathLst>
            </a:custGeom>
            <a:noFill/>
            <a:ln cap="flat" cmpd="sng" w="12700">
              <a:solidFill>
                <a:schemeClr val="dk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grpSp>
      <p:grpSp>
        <p:nvGrpSpPr>
          <p:cNvPr id="5741" name="Google Shape;5741;p224"/>
          <p:cNvGrpSpPr/>
          <p:nvPr/>
        </p:nvGrpSpPr>
        <p:grpSpPr>
          <a:xfrm>
            <a:off x="729251" y="4036894"/>
            <a:ext cx="114353" cy="134350"/>
            <a:chOff x="9632020" y="2862984"/>
            <a:chExt cx="152470" cy="179133"/>
          </a:xfrm>
        </p:grpSpPr>
        <p:sp>
          <p:nvSpPr>
            <p:cNvPr id="5742" name="Google Shape;5742;p224"/>
            <p:cNvSpPr/>
            <p:nvPr/>
          </p:nvSpPr>
          <p:spPr>
            <a:xfrm rot="5400000">
              <a:off x="9568716" y="2926289"/>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43" name="Google Shape;5743;p224"/>
            <p:cNvSpPr/>
            <p:nvPr/>
          </p:nvSpPr>
          <p:spPr>
            <a:xfrm rot="5400000">
              <a:off x="9618690" y="2926290"/>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44" name="Google Shape;5744;p224"/>
            <p:cNvSpPr/>
            <p:nvPr/>
          </p:nvSpPr>
          <p:spPr>
            <a:xfrm rot="5400000">
              <a:off x="9668664" y="2926288"/>
              <a:ext cx="179131" cy="52522"/>
            </a:xfrm>
            <a:custGeom>
              <a:rect b="b" l="l" r="r" t="t"/>
              <a:pathLst>
                <a:path extrusionOk="0" h="253117" w="2311368">
                  <a:moveTo>
                    <a:pt x="0" y="253117"/>
                  </a:moveTo>
                  <a:lnTo>
                    <a:pt x="1146739" y="0"/>
                  </a:lnTo>
                  <a:lnTo>
                    <a:pt x="2311368" y="253117"/>
                  </a:lnTo>
                </a:path>
              </a:pathLst>
            </a:custGeom>
            <a:noFill/>
            <a:ln cap="flat" cmpd="sng" w="12700">
              <a:solidFill>
                <a:schemeClr val="dk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grpSp>
      <p:grpSp>
        <p:nvGrpSpPr>
          <p:cNvPr id="5745" name="Google Shape;5745;p224"/>
          <p:cNvGrpSpPr/>
          <p:nvPr/>
        </p:nvGrpSpPr>
        <p:grpSpPr>
          <a:xfrm>
            <a:off x="706772" y="4403692"/>
            <a:ext cx="114353" cy="134350"/>
            <a:chOff x="9632020" y="2862984"/>
            <a:chExt cx="152470" cy="179133"/>
          </a:xfrm>
        </p:grpSpPr>
        <p:sp>
          <p:nvSpPr>
            <p:cNvPr id="5746" name="Google Shape;5746;p224"/>
            <p:cNvSpPr/>
            <p:nvPr/>
          </p:nvSpPr>
          <p:spPr>
            <a:xfrm rot="5400000">
              <a:off x="9568716" y="2926289"/>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1"/>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47" name="Google Shape;5747;p224"/>
            <p:cNvSpPr/>
            <p:nvPr/>
          </p:nvSpPr>
          <p:spPr>
            <a:xfrm rot="5400000">
              <a:off x="9618690" y="2926290"/>
              <a:ext cx="179131" cy="52522"/>
            </a:xfrm>
            <a:custGeom>
              <a:rect b="b" l="l" r="r" t="t"/>
              <a:pathLst>
                <a:path extrusionOk="0" h="253117" w="2311368">
                  <a:moveTo>
                    <a:pt x="0" y="253117"/>
                  </a:moveTo>
                  <a:lnTo>
                    <a:pt x="1146739" y="0"/>
                  </a:lnTo>
                  <a:lnTo>
                    <a:pt x="2311368" y="253117"/>
                  </a:lnTo>
                </a:path>
              </a:pathLst>
            </a:custGeom>
            <a:noFill/>
            <a:ln cap="flat" cmpd="sng" w="12700">
              <a:solidFill>
                <a:schemeClr val="accent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sp>
          <p:nvSpPr>
            <p:cNvPr id="5748" name="Google Shape;5748;p224"/>
            <p:cNvSpPr/>
            <p:nvPr/>
          </p:nvSpPr>
          <p:spPr>
            <a:xfrm rot="5400000">
              <a:off x="9668664" y="2926288"/>
              <a:ext cx="179131" cy="52522"/>
            </a:xfrm>
            <a:custGeom>
              <a:rect b="b" l="l" r="r" t="t"/>
              <a:pathLst>
                <a:path extrusionOk="0" h="253117" w="2311368">
                  <a:moveTo>
                    <a:pt x="0" y="253117"/>
                  </a:moveTo>
                  <a:lnTo>
                    <a:pt x="1146739" y="0"/>
                  </a:lnTo>
                  <a:lnTo>
                    <a:pt x="2311368" y="253117"/>
                  </a:lnTo>
                </a:path>
              </a:pathLst>
            </a:custGeom>
            <a:noFill/>
            <a:ln cap="flat" cmpd="sng" w="12700">
              <a:solidFill>
                <a:schemeClr val="dk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Quattrocento Sans"/>
                <a:buNone/>
              </a:pPr>
              <a:r>
                <a:t/>
              </a:r>
              <a:endParaRPr b="0" i="0" sz="1100" u="none" cap="none" strike="noStrike">
                <a:solidFill>
                  <a:srgbClr val="000000"/>
                </a:solidFill>
                <a:latin typeface="Quattrocento Sans"/>
                <a:ea typeface="Quattrocento Sans"/>
                <a:cs typeface="Quattrocento Sans"/>
                <a:sym typeface="Quattrocento Sans"/>
              </a:endParaRPr>
            </a:p>
          </p:txBody>
        </p:sp>
      </p:grpSp>
      <p:sp>
        <p:nvSpPr>
          <p:cNvPr id="5749" name="Google Shape;5749;p224"/>
          <p:cNvSpPr/>
          <p:nvPr/>
        </p:nvSpPr>
        <p:spPr>
          <a:xfrm>
            <a:off x="5282424" y="4012704"/>
            <a:ext cx="3154800" cy="542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200">
                <a:solidFill>
                  <a:srgbClr val="000000"/>
                </a:solidFill>
                <a:latin typeface="Quattrocento Sans"/>
                <a:ea typeface="Quattrocento Sans"/>
                <a:cs typeface="Quattrocento Sans"/>
                <a:sym typeface="Quattrocento Sans"/>
              </a:rPr>
              <a:t>Deploy models seamlessly via Azure ML</a:t>
            </a:r>
            <a:endParaRPr sz="1100"/>
          </a:p>
          <a:p>
            <a:pPr indent="0" lvl="0" marL="0" marR="0" rtl="0" algn="l">
              <a:spcBef>
                <a:spcPts val="1400"/>
              </a:spcBef>
              <a:spcAft>
                <a:spcPts val="0"/>
              </a:spcAft>
              <a:buNone/>
            </a:pPr>
            <a:r>
              <a:rPr lang="en" sz="1200">
                <a:solidFill>
                  <a:srgbClr val="000000"/>
                </a:solidFill>
                <a:latin typeface="Quattrocento Sans"/>
                <a:ea typeface="Quattrocento Sans"/>
                <a:cs typeface="Quattrocento Sans"/>
                <a:sym typeface="Quattrocento Sans"/>
              </a:rPr>
              <a:t>Implement robust MLOps</a:t>
            </a:r>
            <a:endParaRPr sz="1200">
              <a:solidFill>
                <a:srgbClr val="000000"/>
              </a:solidFill>
              <a:latin typeface="Quattrocento Sans"/>
              <a:ea typeface="Quattrocento Sans"/>
              <a:cs typeface="Quattrocento Sans"/>
              <a:sym typeface="Quattrocento Sans"/>
            </a:endParaRPr>
          </a:p>
        </p:txBody>
      </p:sp>
      <p:sp>
        <p:nvSpPr>
          <p:cNvPr id="5750" name="Google Shape;5750;p224"/>
          <p:cNvSpPr/>
          <p:nvPr/>
        </p:nvSpPr>
        <p:spPr>
          <a:xfrm>
            <a:off x="2659525" y="1723825"/>
            <a:ext cx="245100" cy="1396500"/>
          </a:xfrm>
          <a:prstGeom prst="leftBrace">
            <a:avLst>
              <a:gd fmla="val 0" name="adj1"/>
              <a:gd fmla="val 50000" name="adj2"/>
            </a:avLst>
          </a:prstGeom>
          <a:noFill/>
          <a:ln cap="flat" cmpd="sng" w="12700">
            <a:solidFill>
              <a:schemeClr val="accent2"/>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51" name="Google Shape;5751;p224"/>
          <p:cNvSpPr/>
          <p:nvPr/>
        </p:nvSpPr>
        <p:spPr>
          <a:xfrm flipH="1">
            <a:off x="6240380" y="1723825"/>
            <a:ext cx="245100" cy="1396500"/>
          </a:xfrm>
          <a:prstGeom prst="leftBrace">
            <a:avLst>
              <a:gd fmla="val 0" name="adj1"/>
              <a:gd fmla="val 50000" name="adj2"/>
            </a:avLst>
          </a:prstGeom>
          <a:noFill/>
          <a:ln cap="flat" cmpd="sng" w="12700">
            <a:solidFill>
              <a:schemeClr val="accent2"/>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nvGrpSpPr>
          <p:cNvPr id="5752" name="Google Shape;5752;p224"/>
          <p:cNvGrpSpPr/>
          <p:nvPr/>
        </p:nvGrpSpPr>
        <p:grpSpPr>
          <a:xfrm>
            <a:off x="2999454" y="1347594"/>
            <a:ext cx="3145050" cy="797850"/>
            <a:chOff x="3999272" y="1796792"/>
            <a:chExt cx="4193400" cy="1063800"/>
          </a:xfrm>
        </p:grpSpPr>
        <p:sp>
          <p:nvSpPr>
            <p:cNvPr id="5753" name="Google Shape;5753;p224"/>
            <p:cNvSpPr/>
            <p:nvPr/>
          </p:nvSpPr>
          <p:spPr>
            <a:xfrm>
              <a:off x="3999272" y="1796792"/>
              <a:ext cx="4193400" cy="1063800"/>
            </a:xfrm>
            <a:prstGeom prst="rect">
              <a:avLst/>
            </a:prstGeom>
            <a:solidFill>
              <a:schemeClr val="accent1"/>
            </a:solidFill>
            <a:ln>
              <a:noFill/>
            </a:ln>
          </p:spPr>
          <p:txBody>
            <a:bodyPr anchorCtr="1" anchor="ctr" bIns="109725" lIns="137150" spcFirstLastPara="1" rIns="137150" wrap="square" tIns="109725">
              <a:noAutofit/>
            </a:bodyPr>
            <a:lstStyle/>
            <a:p>
              <a:pPr indent="0" lvl="0" marL="0" marR="0" rtl="0" algn="l">
                <a:lnSpc>
                  <a:spcPct val="100000"/>
                </a:lnSpc>
                <a:spcBef>
                  <a:spcPts val="0"/>
                </a:spcBef>
                <a:spcAft>
                  <a:spcPts val="0"/>
                </a:spcAft>
                <a:buClr>
                  <a:schemeClr val="lt1"/>
                </a:buClr>
                <a:buSzPts val="1500"/>
                <a:buFont typeface="Quattrocento Sans"/>
                <a:buNone/>
              </a:pPr>
              <a:r>
                <a:t/>
              </a:r>
              <a:endParaRPr b="0" i="0" sz="1500" u="none" cap="none" strike="noStrike">
                <a:solidFill>
                  <a:schemeClr val="lt1"/>
                </a:solidFill>
                <a:latin typeface="Quattrocento Sans"/>
                <a:ea typeface="Quattrocento Sans"/>
                <a:cs typeface="Quattrocento Sans"/>
                <a:sym typeface="Quattrocento Sans"/>
              </a:endParaRPr>
            </a:p>
          </p:txBody>
        </p:sp>
        <p:grpSp>
          <p:nvGrpSpPr>
            <p:cNvPr id="5754" name="Google Shape;5754;p224"/>
            <p:cNvGrpSpPr/>
            <p:nvPr/>
          </p:nvGrpSpPr>
          <p:grpSpPr>
            <a:xfrm>
              <a:off x="5386210" y="2070331"/>
              <a:ext cx="1419582" cy="516698"/>
              <a:chOff x="5386210" y="2195332"/>
              <a:chExt cx="1419582" cy="516698"/>
            </a:xfrm>
          </p:grpSpPr>
          <p:pic>
            <p:nvPicPr>
              <p:cNvPr id="5755" name="Google Shape;5755;p224"/>
              <p:cNvPicPr preferRelativeResize="0"/>
              <p:nvPr/>
            </p:nvPicPr>
            <p:blipFill rotWithShape="1">
              <a:blip r:embed="rId3">
                <a:alphaModFix/>
              </a:blip>
              <a:srcRect b="0" l="23259" r="0" t="0"/>
              <a:stretch/>
            </p:blipFill>
            <p:spPr>
              <a:xfrm>
                <a:off x="5716361" y="2195332"/>
                <a:ext cx="1089432" cy="516698"/>
              </a:xfrm>
              <a:prstGeom prst="rect">
                <a:avLst/>
              </a:prstGeom>
              <a:noFill/>
              <a:ln>
                <a:noFill/>
              </a:ln>
            </p:spPr>
          </p:pic>
          <p:pic>
            <p:nvPicPr>
              <p:cNvPr id="5756" name="Google Shape;5756;p224"/>
              <p:cNvPicPr preferRelativeResize="0"/>
              <p:nvPr/>
            </p:nvPicPr>
            <p:blipFill rotWithShape="1">
              <a:blip r:embed="rId4">
                <a:alphaModFix/>
              </a:blip>
              <a:srcRect b="17144" l="0" r="69265" t="15438"/>
              <a:stretch/>
            </p:blipFill>
            <p:spPr>
              <a:xfrm>
                <a:off x="5386210" y="2275114"/>
                <a:ext cx="436285" cy="348343"/>
              </a:xfrm>
              <a:prstGeom prst="rect">
                <a:avLst/>
              </a:prstGeom>
              <a:noFill/>
              <a:ln>
                <a:noFill/>
              </a:ln>
            </p:spPr>
          </p:pic>
        </p:grpSp>
      </p:grpSp>
      <p:pic>
        <p:nvPicPr>
          <p:cNvPr id="5757" name="Google Shape;5757;p224"/>
          <p:cNvPicPr preferRelativeResize="0"/>
          <p:nvPr/>
        </p:nvPicPr>
        <p:blipFill rotWithShape="1">
          <a:blip r:embed="rId5">
            <a:alphaModFix/>
          </a:blip>
          <a:srcRect b="0" l="0" r="0" t="0"/>
          <a:stretch/>
        </p:blipFill>
        <p:spPr>
          <a:xfrm>
            <a:off x="952470" y="1842512"/>
            <a:ext cx="893615" cy="954869"/>
          </a:xfrm>
          <a:prstGeom prst="rect">
            <a:avLst/>
          </a:prstGeom>
          <a:noFill/>
          <a:ln>
            <a:noFill/>
          </a:ln>
        </p:spPr>
      </p:pic>
      <p:sp>
        <p:nvSpPr>
          <p:cNvPr id="5758" name="Google Shape;5758;p224"/>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Azure Databricks and Azure ML are better together</a:t>
            </a:r>
            <a:endParaRPr sz="2800">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3" name="Shape 5763"/>
        <p:cNvGrpSpPr/>
        <p:nvPr/>
      </p:nvGrpSpPr>
      <p:grpSpPr>
        <a:xfrm>
          <a:off x="0" y="0"/>
          <a:ext cx="0" cy="0"/>
          <a:chOff x="0" y="0"/>
          <a:chExt cx="0" cy="0"/>
        </a:xfrm>
      </p:grpSpPr>
      <p:sp>
        <p:nvSpPr>
          <p:cNvPr id="5764" name="Google Shape;5764;p225"/>
          <p:cNvSpPr/>
          <p:nvPr/>
        </p:nvSpPr>
        <p:spPr>
          <a:xfrm>
            <a:off x="1547179" y="1154011"/>
            <a:ext cx="7274700" cy="36546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nvGrpSpPr>
          <p:cNvPr id="5765" name="Google Shape;5765;p225"/>
          <p:cNvGrpSpPr/>
          <p:nvPr/>
        </p:nvGrpSpPr>
        <p:grpSpPr>
          <a:xfrm>
            <a:off x="4729160" y="4188678"/>
            <a:ext cx="2373525" cy="439016"/>
            <a:chOff x="6305546" y="6101094"/>
            <a:chExt cx="3164700" cy="585355"/>
          </a:xfrm>
        </p:grpSpPr>
        <p:sp>
          <p:nvSpPr>
            <p:cNvPr id="5766" name="Google Shape;5766;p225"/>
            <p:cNvSpPr txBox="1"/>
            <p:nvPr/>
          </p:nvSpPr>
          <p:spPr>
            <a:xfrm>
              <a:off x="6989170" y="6400249"/>
              <a:ext cx="1600500" cy="28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Retrain model</a:t>
              </a:r>
              <a:endParaRPr sz="1100"/>
            </a:p>
          </p:txBody>
        </p:sp>
        <p:sp>
          <p:nvSpPr>
            <p:cNvPr id="5767" name="Google Shape;5767;p225"/>
            <p:cNvSpPr/>
            <p:nvPr/>
          </p:nvSpPr>
          <p:spPr>
            <a:xfrm>
              <a:off x="6305546" y="6101094"/>
              <a:ext cx="3164700" cy="2379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 sz="800">
                  <a:solidFill>
                    <a:schemeClr val="dk1"/>
                  </a:solidFill>
                  <a:latin typeface="Quattrocento Sans"/>
                  <a:ea typeface="Quattrocento Sans"/>
                  <a:cs typeface="Quattrocento Sans"/>
                  <a:sym typeface="Quattrocento Sans"/>
                </a:rPr>
                <a:t>Audit trail management and model interpretability</a:t>
              </a:r>
              <a:endParaRPr sz="1100"/>
            </a:p>
          </p:txBody>
        </p:sp>
      </p:grpSp>
      <p:cxnSp>
        <p:nvCxnSpPr>
          <p:cNvPr id="5768" name="Google Shape;5768;p225"/>
          <p:cNvCxnSpPr/>
          <p:nvPr/>
        </p:nvCxnSpPr>
        <p:spPr>
          <a:xfrm>
            <a:off x="3766688" y="2541986"/>
            <a:ext cx="709800" cy="0"/>
          </a:xfrm>
          <a:prstGeom prst="straightConnector1">
            <a:avLst/>
          </a:prstGeom>
          <a:noFill/>
          <a:ln cap="flat" cmpd="sng" w="12700">
            <a:solidFill>
              <a:schemeClr val="accent2"/>
            </a:solidFill>
            <a:prstDash val="dash"/>
            <a:round/>
            <a:headEnd len="sm" w="sm" type="none"/>
            <a:tailEnd len="med" w="med" type="triangle"/>
          </a:ln>
        </p:spPr>
      </p:cxnSp>
      <p:cxnSp>
        <p:nvCxnSpPr>
          <p:cNvPr id="5769" name="Google Shape;5769;p225"/>
          <p:cNvCxnSpPr/>
          <p:nvPr/>
        </p:nvCxnSpPr>
        <p:spPr>
          <a:xfrm>
            <a:off x="5397512" y="2541986"/>
            <a:ext cx="824400" cy="0"/>
          </a:xfrm>
          <a:prstGeom prst="straightConnector1">
            <a:avLst/>
          </a:prstGeom>
          <a:noFill/>
          <a:ln cap="flat" cmpd="sng" w="12700">
            <a:solidFill>
              <a:schemeClr val="accent2"/>
            </a:solidFill>
            <a:prstDash val="dash"/>
            <a:round/>
            <a:headEnd len="sm" w="sm" type="none"/>
            <a:tailEnd len="med" w="med" type="triangle"/>
          </a:ln>
        </p:spPr>
      </p:cxnSp>
      <p:cxnSp>
        <p:nvCxnSpPr>
          <p:cNvPr id="5770" name="Google Shape;5770;p225"/>
          <p:cNvCxnSpPr/>
          <p:nvPr/>
        </p:nvCxnSpPr>
        <p:spPr>
          <a:xfrm>
            <a:off x="6878215" y="2541986"/>
            <a:ext cx="835500" cy="0"/>
          </a:xfrm>
          <a:prstGeom prst="straightConnector1">
            <a:avLst/>
          </a:prstGeom>
          <a:noFill/>
          <a:ln cap="flat" cmpd="sng" w="12700">
            <a:solidFill>
              <a:schemeClr val="accent2"/>
            </a:solidFill>
            <a:prstDash val="dash"/>
            <a:round/>
            <a:headEnd len="sm" w="sm" type="none"/>
            <a:tailEnd len="med" w="med" type="triangle"/>
          </a:ln>
        </p:spPr>
      </p:cxnSp>
      <p:cxnSp>
        <p:nvCxnSpPr>
          <p:cNvPr id="5771" name="Google Shape;5771;p225"/>
          <p:cNvCxnSpPr/>
          <p:nvPr/>
        </p:nvCxnSpPr>
        <p:spPr>
          <a:xfrm>
            <a:off x="2427431" y="2541986"/>
            <a:ext cx="640800" cy="0"/>
          </a:xfrm>
          <a:prstGeom prst="straightConnector1">
            <a:avLst/>
          </a:prstGeom>
          <a:noFill/>
          <a:ln cap="flat" cmpd="sng" w="12700">
            <a:solidFill>
              <a:schemeClr val="accent2"/>
            </a:solidFill>
            <a:prstDash val="dash"/>
            <a:round/>
            <a:headEnd len="sm" w="sm" type="none"/>
            <a:tailEnd len="med" w="med" type="triangle"/>
          </a:ln>
        </p:spPr>
      </p:cxnSp>
      <p:cxnSp>
        <p:nvCxnSpPr>
          <p:cNvPr id="5772" name="Google Shape;5772;p225"/>
          <p:cNvCxnSpPr/>
          <p:nvPr/>
        </p:nvCxnSpPr>
        <p:spPr>
          <a:xfrm>
            <a:off x="1271957" y="2541986"/>
            <a:ext cx="449100" cy="0"/>
          </a:xfrm>
          <a:prstGeom prst="straightConnector1">
            <a:avLst/>
          </a:prstGeom>
          <a:noFill/>
          <a:ln cap="flat" cmpd="sng" w="12700">
            <a:solidFill>
              <a:schemeClr val="accent2"/>
            </a:solidFill>
            <a:prstDash val="dash"/>
            <a:round/>
            <a:headEnd len="sm" w="sm" type="none"/>
            <a:tailEnd len="med" w="med" type="triangle"/>
          </a:ln>
        </p:spPr>
      </p:cxnSp>
      <p:grpSp>
        <p:nvGrpSpPr>
          <p:cNvPr id="5773" name="Google Shape;5773;p225"/>
          <p:cNvGrpSpPr/>
          <p:nvPr/>
        </p:nvGrpSpPr>
        <p:grpSpPr>
          <a:xfrm>
            <a:off x="1627573" y="2296263"/>
            <a:ext cx="902475" cy="800722"/>
            <a:chOff x="2170097" y="3061685"/>
            <a:chExt cx="1203300" cy="1067629"/>
          </a:xfrm>
        </p:grpSpPr>
        <p:grpSp>
          <p:nvGrpSpPr>
            <p:cNvPr id="5774" name="Google Shape;5774;p225"/>
            <p:cNvGrpSpPr/>
            <p:nvPr/>
          </p:nvGrpSpPr>
          <p:grpSpPr>
            <a:xfrm>
              <a:off x="2440460" y="3061685"/>
              <a:ext cx="653791" cy="651443"/>
              <a:chOff x="2366779" y="1629782"/>
              <a:chExt cx="643431" cy="641121"/>
            </a:xfrm>
          </p:grpSpPr>
          <p:sp>
            <p:nvSpPr>
              <p:cNvPr id="5775" name="Google Shape;5775;p225"/>
              <p:cNvSpPr/>
              <p:nvPr/>
            </p:nvSpPr>
            <p:spPr>
              <a:xfrm>
                <a:off x="2366779" y="1632503"/>
                <a:ext cx="642600" cy="6384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grpSp>
            <p:nvGrpSpPr>
              <p:cNvPr id="5776" name="Google Shape;5776;p225"/>
              <p:cNvGrpSpPr/>
              <p:nvPr/>
            </p:nvGrpSpPr>
            <p:grpSpPr>
              <a:xfrm>
                <a:off x="2367469" y="1629782"/>
                <a:ext cx="642741" cy="628627"/>
                <a:chOff x="6634" y="3297"/>
                <a:chExt cx="2092" cy="2046"/>
              </a:xfrm>
            </p:grpSpPr>
            <p:sp>
              <p:nvSpPr>
                <p:cNvPr id="5777" name="Google Shape;5777;p225"/>
                <p:cNvSpPr/>
                <p:nvPr/>
              </p:nvSpPr>
              <p:spPr>
                <a:xfrm>
                  <a:off x="6634" y="3297"/>
                  <a:ext cx="2092" cy="2046"/>
                </a:xfrm>
                <a:custGeom>
                  <a:rect b="b" l="l" r="r" t="t"/>
                  <a:pathLst>
                    <a:path extrusionOk="0" h="1161" w="1187">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78" name="Google Shape;5778;p225"/>
                <p:cNvSpPr/>
                <p:nvPr/>
              </p:nvSpPr>
              <p:spPr>
                <a:xfrm>
                  <a:off x="7001" y="4776"/>
                  <a:ext cx="31" cy="26"/>
                </a:xfrm>
                <a:custGeom>
                  <a:rect b="b" l="l" r="r" t="t"/>
                  <a:pathLst>
                    <a:path extrusionOk="0" h="15" w="18">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79" name="Google Shape;5779;p225"/>
                <p:cNvSpPr/>
                <p:nvPr/>
              </p:nvSpPr>
              <p:spPr>
                <a:xfrm>
                  <a:off x="7043" y="4811"/>
                  <a:ext cx="33" cy="37"/>
                </a:xfrm>
                <a:custGeom>
                  <a:rect b="b" l="l" r="r" t="t"/>
                  <a:pathLst>
                    <a:path extrusionOk="0" h="21" w="19">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80" name="Google Shape;5780;p225"/>
                <p:cNvSpPr/>
                <p:nvPr/>
              </p:nvSpPr>
              <p:spPr>
                <a:xfrm>
                  <a:off x="7084" y="4865"/>
                  <a:ext cx="37" cy="43"/>
                </a:xfrm>
                <a:custGeom>
                  <a:rect b="b" l="l" r="r" t="t"/>
                  <a:pathLst>
                    <a:path extrusionOk="0" h="24" w="21">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81" name="Google Shape;5781;p225"/>
                <p:cNvSpPr/>
                <p:nvPr/>
              </p:nvSpPr>
              <p:spPr>
                <a:xfrm>
                  <a:off x="7131" y="4924"/>
                  <a:ext cx="46" cy="44"/>
                </a:xfrm>
                <a:custGeom>
                  <a:rect b="b" l="l" r="r" t="t"/>
                  <a:pathLst>
                    <a:path extrusionOk="0" h="25" w="26">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82" name="Google Shape;5782;p225"/>
                <p:cNvSpPr/>
                <p:nvPr/>
              </p:nvSpPr>
              <p:spPr>
                <a:xfrm>
                  <a:off x="7202" y="4969"/>
                  <a:ext cx="49" cy="39"/>
                </a:xfrm>
                <a:custGeom>
                  <a:rect b="b" l="l" r="r" t="t"/>
                  <a:pathLst>
                    <a:path extrusionOk="0" h="22" w="28">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83" name="Google Shape;5783;p225"/>
                <p:cNvSpPr/>
                <p:nvPr/>
              </p:nvSpPr>
              <p:spPr>
                <a:xfrm>
                  <a:off x="7290" y="4985"/>
                  <a:ext cx="44" cy="32"/>
                </a:xfrm>
                <a:custGeom>
                  <a:rect b="b" l="l" r="r" t="t"/>
                  <a:pathLst>
                    <a:path extrusionOk="0" h="18" w="25">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sp>
              <p:nvSpPr>
                <p:cNvPr id="5784" name="Google Shape;5784;p225"/>
                <p:cNvSpPr/>
                <p:nvPr/>
              </p:nvSpPr>
              <p:spPr>
                <a:xfrm>
                  <a:off x="7367" y="4973"/>
                  <a:ext cx="48" cy="37"/>
                </a:xfrm>
                <a:custGeom>
                  <a:rect b="b" l="l" r="r" t="t"/>
                  <a:pathLst>
                    <a:path extrusionOk="0" h="21" w="27">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900"/>
                    <a:buFont typeface="Quattrocento Sans"/>
                    <a:buNone/>
                  </a:pPr>
                  <a:r>
                    <a:t/>
                  </a:r>
                  <a:endParaRPr b="0" i="0" sz="900" u="none" cap="none" strike="noStrike">
                    <a:solidFill>
                      <a:srgbClr val="FFFFFF"/>
                    </a:solidFill>
                    <a:latin typeface="Quattrocento Sans"/>
                    <a:ea typeface="Quattrocento Sans"/>
                    <a:cs typeface="Quattrocento Sans"/>
                    <a:sym typeface="Quattrocento Sans"/>
                  </a:endParaRPr>
                </a:p>
              </p:txBody>
            </p:sp>
          </p:grpSp>
        </p:grpSp>
        <p:sp>
          <p:nvSpPr>
            <p:cNvPr id="5785" name="Google Shape;5785;p225"/>
            <p:cNvSpPr txBox="1"/>
            <p:nvPr/>
          </p:nvSpPr>
          <p:spPr>
            <a:xfrm>
              <a:off x="2170097" y="3843114"/>
              <a:ext cx="1203300" cy="28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Collaborate</a:t>
              </a:r>
              <a:endParaRPr sz="1100"/>
            </a:p>
          </p:txBody>
        </p:sp>
      </p:grpSp>
      <p:grpSp>
        <p:nvGrpSpPr>
          <p:cNvPr id="5786" name="Google Shape;5786;p225"/>
          <p:cNvGrpSpPr/>
          <p:nvPr/>
        </p:nvGrpSpPr>
        <p:grpSpPr>
          <a:xfrm>
            <a:off x="358411" y="2332960"/>
            <a:ext cx="970425" cy="772147"/>
            <a:chOff x="477882" y="3110613"/>
            <a:chExt cx="1293900" cy="1029529"/>
          </a:xfrm>
        </p:grpSpPr>
        <p:sp>
          <p:nvSpPr>
            <p:cNvPr id="5787" name="Google Shape;5787;p225"/>
            <p:cNvSpPr txBox="1"/>
            <p:nvPr/>
          </p:nvSpPr>
          <p:spPr>
            <a:xfrm>
              <a:off x="477882" y="3832342"/>
              <a:ext cx="1293900" cy="307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Data Scientist</a:t>
              </a:r>
              <a:endParaRPr sz="1100"/>
            </a:p>
          </p:txBody>
        </p:sp>
        <p:grpSp>
          <p:nvGrpSpPr>
            <p:cNvPr id="5788" name="Google Shape;5788;p225"/>
            <p:cNvGrpSpPr/>
            <p:nvPr/>
          </p:nvGrpSpPr>
          <p:grpSpPr>
            <a:xfrm>
              <a:off x="823255" y="3110613"/>
              <a:ext cx="721732" cy="583252"/>
              <a:chOff x="10315593" y="1734858"/>
              <a:chExt cx="512230" cy="413947"/>
            </a:xfrm>
          </p:grpSpPr>
          <p:grpSp>
            <p:nvGrpSpPr>
              <p:cNvPr id="5789" name="Google Shape;5789;p225"/>
              <p:cNvGrpSpPr/>
              <p:nvPr/>
            </p:nvGrpSpPr>
            <p:grpSpPr>
              <a:xfrm>
                <a:off x="10522170" y="1737883"/>
                <a:ext cx="305652" cy="410922"/>
                <a:chOff x="10522170" y="1737883"/>
                <a:chExt cx="305652" cy="410922"/>
              </a:xfrm>
            </p:grpSpPr>
            <p:sp>
              <p:nvSpPr>
                <p:cNvPr id="5790" name="Google Shape;5790;p225"/>
                <p:cNvSpPr/>
                <p:nvPr/>
              </p:nvSpPr>
              <p:spPr>
                <a:xfrm rot="8999994">
                  <a:off x="10557950" y="1898229"/>
                  <a:ext cx="234094" cy="205842"/>
                </a:xfrm>
                <a:custGeom>
                  <a:rect b="b" l="l" r="r" t="t"/>
                  <a:pathLst>
                    <a:path extrusionOk="0" h="896" w="1015">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1" name="Google Shape;5791;p225"/>
                <p:cNvSpPr/>
                <p:nvPr/>
              </p:nvSpPr>
              <p:spPr>
                <a:xfrm rot="9000003">
                  <a:off x="10674536" y="2093528"/>
                  <a:ext cx="31280" cy="27244"/>
                </a:xfrm>
                <a:custGeom>
                  <a:rect b="b" l="l" r="r" t="t"/>
                  <a:pathLst>
                    <a:path extrusionOk="0" h="27" w="31">
                      <a:moveTo>
                        <a:pt x="24" y="27"/>
                      </a:moveTo>
                      <a:lnTo>
                        <a:pt x="0" y="18"/>
                      </a:lnTo>
                      <a:lnTo>
                        <a:pt x="7" y="0"/>
                      </a:lnTo>
                      <a:lnTo>
                        <a:pt x="31" y="9"/>
                      </a:lnTo>
                      <a:lnTo>
                        <a:pt x="24" y="2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2" name="Google Shape;5792;p225"/>
                <p:cNvSpPr/>
                <p:nvPr/>
              </p:nvSpPr>
              <p:spPr>
                <a:xfrm rot="9000003">
                  <a:off x="10644180" y="1881526"/>
                  <a:ext cx="31280" cy="27244"/>
                </a:xfrm>
                <a:custGeom>
                  <a:rect b="b" l="l" r="r" t="t"/>
                  <a:pathLst>
                    <a:path extrusionOk="0" h="27" w="31">
                      <a:moveTo>
                        <a:pt x="24" y="27"/>
                      </a:moveTo>
                      <a:lnTo>
                        <a:pt x="0" y="18"/>
                      </a:lnTo>
                      <a:lnTo>
                        <a:pt x="7" y="0"/>
                      </a:lnTo>
                      <a:lnTo>
                        <a:pt x="31" y="9"/>
                      </a:lnTo>
                      <a:lnTo>
                        <a:pt x="24" y="2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3" name="Google Shape;5793;p225"/>
                <p:cNvSpPr/>
                <p:nvPr/>
              </p:nvSpPr>
              <p:spPr>
                <a:xfrm rot="9000004">
                  <a:off x="10555375" y="2000687"/>
                  <a:ext cx="27244" cy="31280"/>
                </a:xfrm>
                <a:custGeom>
                  <a:rect b="b" l="l" r="r" t="t"/>
                  <a:pathLst>
                    <a:path extrusionOk="0" h="31" w="27">
                      <a:moveTo>
                        <a:pt x="27" y="7"/>
                      </a:moveTo>
                      <a:lnTo>
                        <a:pt x="17" y="31"/>
                      </a:lnTo>
                      <a:lnTo>
                        <a:pt x="0" y="24"/>
                      </a:lnTo>
                      <a:lnTo>
                        <a:pt x="9" y="0"/>
                      </a:lnTo>
                      <a:lnTo>
                        <a:pt x="27" y="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4" name="Google Shape;5794;p225"/>
                <p:cNvSpPr/>
                <p:nvPr/>
              </p:nvSpPr>
              <p:spPr>
                <a:xfrm rot="9000004">
                  <a:off x="10767377" y="1970331"/>
                  <a:ext cx="27244" cy="31280"/>
                </a:xfrm>
                <a:custGeom>
                  <a:rect b="b" l="l" r="r" t="t"/>
                  <a:pathLst>
                    <a:path extrusionOk="0" h="31" w="27">
                      <a:moveTo>
                        <a:pt x="27" y="7"/>
                      </a:moveTo>
                      <a:lnTo>
                        <a:pt x="18" y="31"/>
                      </a:lnTo>
                      <a:lnTo>
                        <a:pt x="0" y="24"/>
                      </a:lnTo>
                      <a:lnTo>
                        <a:pt x="9" y="0"/>
                      </a:lnTo>
                      <a:lnTo>
                        <a:pt x="27" y="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5" name="Google Shape;5795;p225"/>
                <p:cNvSpPr/>
                <p:nvPr/>
              </p:nvSpPr>
              <p:spPr>
                <a:xfrm rot="9000000">
                  <a:off x="10725318" y="1898861"/>
                  <a:ext cx="28253" cy="32289"/>
                </a:xfrm>
                <a:custGeom>
                  <a:rect b="b" l="l" r="r" t="t"/>
                  <a:pathLst>
                    <a:path extrusionOk="0" h="32" w="28">
                      <a:moveTo>
                        <a:pt x="18" y="0"/>
                      </a:moveTo>
                      <a:lnTo>
                        <a:pt x="28" y="24"/>
                      </a:lnTo>
                      <a:lnTo>
                        <a:pt x="11" y="32"/>
                      </a:lnTo>
                      <a:lnTo>
                        <a:pt x="0" y="8"/>
                      </a:lnTo>
                      <a:lnTo>
                        <a:pt x="18" y="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6" name="Google Shape;5796;p225"/>
                <p:cNvSpPr/>
                <p:nvPr/>
              </p:nvSpPr>
              <p:spPr>
                <a:xfrm rot="9000000">
                  <a:off x="10597046" y="2070711"/>
                  <a:ext cx="28253" cy="31280"/>
                </a:xfrm>
                <a:custGeom>
                  <a:rect b="b" l="l" r="r" t="t"/>
                  <a:pathLst>
                    <a:path extrusionOk="0" h="31" w="28">
                      <a:moveTo>
                        <a:pt x="18" y="0"/>
                      </a:moveTo>
                      <a:lnTo>
                        <a:pt x="28" y="23"/>
                      </a:lnTo>
                      <a:lnTo>
                        <a:pt x="11" y="31"/>
                      </a:lnTo>
                      <a:lnTo>
                        <a:pt x="0" y="7"/>
                      </a:lnTo>
                      <a:lnTo>
                        <a:pt x="18" y="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7" name="Google Shape;5797;p225"/>
                <p:cNvSpPr/>
                <p:nvPr/>
              </p:nvSpPr>
              <p:spPr>
                <a:xfrm rot="9000003">
                  <a:off x="10574156" y="1923197"/>
                  <a:ext cx="31280" cy="28253"/>
                </a:xfrm>
                <a:custGeom>
                  <a:rect b="b" l="l" r="r" t="t"/>
                  <a:pathLst>
                    <a:path extrusionOk="0" h="28" w="31">
                      <a:moveTo>
                        <a:pt x="0" y="11"/>
                      </a:moveTo>
                      <a:lnTo>
                        <a:pt x="24" y="0"/>
                      </a:lnTo>
                      <a:lnTo>
                        <a:pt x="31" y="18"/>
                      </a:lnTo>
                      <a:lnTo>
                        <a:pt x="8" y="28"/>
                      </a:lnTo>
                      <a:lnTo>
                        <a:pt x="0" y="11"/>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8" name="Google Shape;5798;p225"/>
                <p:cNvSpPr/>
                <p:nvPr/>
              </p:nvSpPr>
              <p:spPr>
                <a:xfrm rot="9000003">
                  <a:off x="10744492" y="2050595"/>
                  <a:ext cx="32289" cy="28253"/>
                </a:xfrm>
                <a:custGeom>
                  <a:rect b="b" l="l" r="r" t="t"/>
                  <a:pathLst>
                    <a:path extrusionOk="0" h="28" w="32">
                      <a:moveTo>
                        <a:pt x="0" y="10"/>
                      </a:moveTo>
                      <a:lnTo>
                        <a:pt x="24" y="0"/>
                      </a:lnTo>
                      <a:lnTo>
                        <a:pt x="32" y="18"/>
                      </a:lnTo>
                      <a:lnTo>
                        <a:pt x="8" y="28"/>
                      </a:lnTo>
                      <a:lnTo>
                        <a:pt x="0" y="1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799" name="Google Shape;5799;p225"/>
                <p:cNvSpPr/>
                <p:nvPr/>
              </p:nvSpPr>
              <p:spPr>
                <a:xfrm rot="9000011">
                  <a:off x="10663964" y="1759741"/>
                  <a:ext cx="119065" cy="118057"/>
                </a:xfrm>
                <a:custGeom>
                  <a:rect b="b" l="l" r="r" t="t"/>
                  <a:pathLst>
                    <a:path extrusionOk="0" h="512" w="516">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0" name="Google Shape;5800;p225"/>
                <p:cNvSpPr/>
                <p:nvPr/>
              </p:nvSpPr>
              <p:spPr>
                <a:xfrm rot="9000001">
                  <a:off x="10748839" y="1866826"/>
                  <a:ext cx="14126" cy="12108"/>
                </a:xfrm>
                <a:custGeom>
                  <a:rect b="b" l="l" r="r" t="t"/>
                  <a:pathLst>
                    <a:path extrusionOk="0" h="12" w="14">
                      <a:moveTo>
                        <a:pt x="14" y="11"/>
                      </a:moveTo>
                      <a:lnTo>
                        <a:pt x="0" y="12"/>
                      </a:lnTo>
                      <a:lnTo>
                        <a:pt x="0" y="0"/>
                      </a:lnTo>
                      <a:lnTo>
                        <a:pt x="14" y="0"/>
                      </a:lnTo>
                      <a:lnTo>
                        <a:pt x="14" y="11"/>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1" name="Google Shape;5801;p225"/>
                <p:cNvSpPr/>
                <p:nvPr/>
              </p:nvSpPr>
              <p:spPr>
                <a:xfrm rot="9023733">
                  <a:off x="10683548" y="1759697"/>
                  <a:ext cx="15182" cy="12093"/>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2" name="Google Shape;5802;p225"/>
                <p:cNvSpPr/>
                <p:nvPr/>
              </p:nvSpPr>
              <p:spPr>
                <a:xfrm rot="9000001">
                  <a:off x="10662575" y="1843675"/>
                  <a:ext cx="13117" cy="14126"/>
                </a:xfrm>
                <a:custGeom>
                  <a:rect b="b" l="l" r="r" t="t"/>
                  <a:pathLst>
                    <a:path extrusionOk="0" h="14" w="13">
                      <a:moveTo>
                        <a:pt x="12" y="0"/>
                      </a:moveTo>
                      <a:lnTo>
                        <a:pt x="13" y="14"/>
                      </a:lnTo>
                      <a:lnTo>
                        <a:pt x="0" y="14"/>
                      </a:lnTo>
                      <a:lnTo>
                        <a:pt x="0" y="0"/>
                      </a:lnTo>
                      <a:lnTo>
                        <a:pt x="12"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3" name="Google Shape;5803;p225"/>
                <p:cNvSpPr/>
                <p:nvPr/>
              </p:nvSpPr>
              <p:spPr>
                <a:xfrm rot="9015307">
                  <a:off x="10771805" y="1780741"/>
                  <a:ext cx="12093" cy="14252"/>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4" name="Google Shape;5804;p225"/>
                <p:cNvSpPr/>
                <p:nvPr/>
              </p:nvSpPr>
              <p:spPr>
                <a:xfrm rot="9000001">
                  <a:off x="10729977" y="1749730"/>
                  <a:ext cx="19171" cy="18162"/>
                </a:xfrm>
                <a:custGeom>
                  <a:rect b="b" l="l" r="r" t="t"/>
                  <a:pathLst>
                    <a:path extrusionOk="0" h="18" w="19">
                      <a:moveTo>
                        <a:pt x="8" y="0"/>
                      </a:moveTo>
                      <a:lnTo>
                        <a:pt x="19" y="10"/>
                      </a:lnTo>
                      <a:lnTo>
                        <a:pt x="11" y="18"/>
                      </a:lnTo>
                      <a:lnTo>
                        <a:pt x="0" y="8"/>
                      </a:lnTo>
                      <a:lnTo>
                        <a:pt x="8"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5" name="Google Shape;5805;p225"/>
                <p:cNvSpPr/>
                <p:nvPr/>
              </p:nvSpPr>
              <p:spPr>
                <a:xfrm rot="9000001">
                  <a:off x="10698417" y="1870773"/>
                  <a:ext cx="18162" cy="18162"/>
                </a:xfrm>
                <a:custGeom>
                  <a:rect b="b" l="l" r="r" t="t"/>
                  <a:pathLst>
                    <a:path extrusionOk="0" h="18" w="18">
                      <a:moveTo>
                        <a:pt x="8" y="0"/>
                      </a:moveTo>
                      <a:lnTo>
                        <a:pt x="18" y="10"/>
                      </a:lnTo>
                      <a:lnTo>
                        <a:pt x="10" y="18"/>
                      </a:lnTo>
                      <a:lnTo>
                        <a:pt x="0" y="8"/>
                      </a:lnTo>
                      <a:lnTo>
                        <a:pt x="8"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6" name="Google Shape;5806;p225"/>
                <p:cNvSpPr/>
                <p:nvPr/>
              </p:nvSpPr>
              <p:spPr>
                <a:xfrm rot="9000001">
                  <a:off x="10652710" y="1795506"/>
                  <a:ext cx="19171" cy="18162"/>
                </a:xfrm>
                <a:custGeom>
                  <a:rect b="b" l="l" r="r" t="t"/>
                  <a:pathLst>
                    <a:path extrusionOk="0" h="18" w="19">
                      <a:moveTo>
                        <a:pt x="0" y="10"/>
                      </a:moveTo>
                      <a:lnTo>
                        <a:pt x="10" y="0"/>
                      </a:lnTo>
                      <a:lnTo>
                        <a:pt x="19" y="8"/>
                      </a:lnTo>
                      <a:lnTo>
                        <a:pt x="8" y="18"/>
                      </a:lnTo>
                      <a:lnTo>
                        <a:pt x="0" y="1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07" name="Google Shape;5807;p225"/>
                <p:cNvSpPr/>
                <p:nvPr/>
              </p:nvSpPr>
              <p:spPr>
                <a:xfrm rot="9000001">
                  <a:off x="10774743" y="1825250"/>
                  <a:ext cx="19171" cy="18162"/>
                </a:xfrm>
                <a:custGeom>
                  <a:rect b="b" l="l" r="r" t="t"/>
                  <a:pathLst>
                    <a:path extrusionOk="0" h="18" w="19">
                      <a:moveTo>
                        <a:pt x="0" y="11"/>
                      </a:moveTo>
                      <a:lnTo>
                        <a:pt x="11" y="0"/>
                      </a:lnTo>
                      <a:lnTo>
                        <a:pt x="19" y="8"/>
                      </a:lnTo>
                      <a:lnTo>
                        <a:pt x="8" y="18"/>
                      </a:lnTo>
                      <a:lnTo>
                        <a:pt x="0" y="11"/>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sp>
            <p:nvSpPr>
              <p:cNvPr id="5808" name="Google Shape;5808;p225"/>
              <p:cNvSpPr/>
              <p:nvPr/>
            </p:nvSpPr>
            <p:spPr>
              <a:xfrm>
                <a:off x="10315593" y="1734858"/>
                <a:ext cx="320707" cy="400883"/>
              </a:xfrm>
              <a:custGeom>
                <a:rect b="b" l="l" r="r" t="t"/>
                <a:pathLst>
                  <a:path extrusionOk="0" h="309562" w="24765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grpSp>
        <p:nvGrpSpPr>
          <p:cNvPr id="5809" name="Google Shape;5809;p225"/>
          <p:cNvGrpSpPr/>
          <p:nvPr/>
        </p:nvGrpSpPr>
        <p:grpSpPr>
          <a:xfrm>
            <a:off x="2836298" y="1327382"/>
            <a:ext cx="1234808" cy="2373569"/>
            <a:chOff x="3781730" y="1769843"/>
            <a:chExt cx="1646411" cy="3164759"/>
          </a:xfrm>
        </p:grpSpPr>
        <p:sp>
          <p:nvSpPr>
            <p:cNvPr id="5810" name="Google Shape;5810;p225"/>
            <p:cNvSpPr txBox="1"/>
            <p:nvPr/>
          </p:nvSpPr>
          <p:spPr>
            <a:xfrm>
              <a:off x="3781730" y="3843114"/>
              <a:ext cx="1455900" cy="28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Train model</a:t>
              </a:r>
              <a:endParaRPr sz="1100"/>
            </a:p>
          </p:txBody>
        </p:sp>
        <p:sp>
          <p:nvSpPr>
            <p:cNvPr id="5811" name="Google Shape;5811;p225"/>
            <p:cNvSpPr/>
            <p:nvPr/>
          </p:nvSpPr>
          <p:spPr>
            <a:xfrm>
              <a:off x="3821341" y="4231402"/>
              <a:ext cx="1606800" cy="7032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experiments</a:t>
              </a:r>
              <a:endParaRPr sz="1100"/>
            </a:p>
            <a:p>
              <a:pPr indent="0" lvl="0" marL="0" marR="0" rtl="0" algn="l">
                <a:lnSpc>
                  <a:spcPct val="90000"/>
                </a:lnSpc>
                <a:spcBef>
                  <a:spcPts val="50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models</a:t>
              </a:r>
              <a:endParaRPr sz="1100"/>
            </a:p>
            <a:p>
              <a:pPr indent="0" lvl="0" marL="0" marR="0" rtl="0" algn="l">
                <a:lnSpc>
                  <a:spcPct val="90000"/>
                </a:lnSpc>
                <a:spcBef>
                  <a:spcPts val="50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hyperparameters</a:t>
              </a:r>
              <a:endParaRPr sz="1100"/>
            </a:p>
          </p:txBody>
        </p:sp>
        <p:grpSp>
          <p:nvGrpSpPr>
            <p:cNvPr id="5812" name="Google Shape;5812;p225"/>
            <p:cNvGrpSpPr/>
            <p:nvPr/>
          </p:nvGrpSpPr>
          <p:grpSpPr>
            <a:xfrm>
              <a:off x="4237258" y="2324575"/>
              <a:ext cx="487679" cy="542678"/>
              <a:chOff x="11436930" y="6104948"/>
              <a:chExt cx="535264" cy="574688"/>
            </a:xfrm>
          </p:grpSpPr>
          <p:sp>
            <p:nvSpPr>
              <p:cNvPr id="5813" name="Google Shape;5813;p225"/>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14" name="Google Shape;5814;p225"/>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15" name="Google Shape;5815;p225"/>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16" name="Google Shape;5816;p225"/>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nvGrpSpPr>
            <p:cNvPr id="5817" name="Google Shape;5817;p225"/>
            <p:cNvGrpSpPr/>
            <p:nvPr/>
          </p:nvGrpSpPr>
          <p:grpSpPr>
            <a:xfrm>
              <a:off x="4227048" y="3136030"/>
              <a:ext cx="562532" cy="562532"/>
              <a:chOff x="410" y="999"/>
              <a:chExt cx="311" cy="311"/>
            </a:xfrm>
          </p:grpSpPr>
          <p:sp>
            <p:nvSpPr>
              <p:cNvPr id="5818" name="Google Shape;5818;p225"/>
              <p:cNvSpPr/>
              <p:nvPr/>
            </p:nvSpPr>
            <p:spPr>
              <a:xfrm>
                <a:off x="410" y="999"/>
                <a:ext cx="300" cy="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19" name="Google Shape;5819;p225"/>
              <p:cNvSpPr/>
              <p:nvPr/>
            </p:nvSpPr>
            <p:spPr>
              <a:xfrm>
                <a:off x="410" y="999"/>
                <a:ext cx="311" cy="311"/>
              </a:xfrm>
              <a:custGeom>
                <a:rect b="b" l="l" r="r" t="t"/>
                <a:pathLst>
                  <a:path extrusionOk="0" h="1365" w="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20" name="Google Shape;5820;p225"/>
              <p:cNvSpPr/>
              <p:nvPr/>
            </p:nvSpPr>
            <p:spPr>
              <a:xfrm>
                <a:off x="490" y="1037"/>
                <a:ext cx="182" cy="224"/>
              </a:xfrm>
              <a:custGeom>
                <a:rect b="b" l="l" r="r" t="t"/>
                <a:pathLst>
                  <a:path extrusionOk="0" h="984" w="801">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21" name="Google Shape;5821;p225"/>
              <p:cNvSpPr/>
              <p:nvPr/>
            </p:nvSpPr>
            <p:spPr>
              <a:xfrm>
                <a:off x="507" y="1097"/>
                <a:ext cx="116" cy="116"/>
              </a:xfrm>
              <a:custGeom>
                <a:rect b="b" l="l" r="r" t="t"/>
                <a:pathLst>
                  <a:path extrusionOk="0" h="512" w="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5822" name="Google Shape;5822;p225"/>
            <p:cNvGrpSpPr/>
            <p:nvPr/>
          </p:nvGrpSpPr>
          <p:grpSpPr>
            <a:xfrm>
              <a:off x="3959570" y="1769843"/>
              <a:ext cx="1117638" cy="406797"/>
              <a:chOff x="3988832" y="2438717"/>
              <a:chExt cx="1097769" cy="399565"/>
            </a:xfrm>
          </p:grpSpPr>
          <p:pic>
            <p:nvPicPr>
              <p:cNvPr id="5823" name="Google Shape;5823;p225"/>
              <p:cNvPicPr preferRelativeResize="0"/>
              <p:nvPr/>
            </p:nvPicPr>
            <p:blipFill rotWithShape="1">
              <a:blip r:embed="rId3">
                <a:alphaModFix/>
              </a:blip>
              <a:srcRect b="0" l="0" r="0" t="0"/>
              <a:stretch/>
            </p:blipFill>
            <p:spPr>
              <a:xfrm>
                <a:off x="3988832" y="2438717"/>
                <a:ext cx="1097769" cy="399565"/>
              </a:xfrm>
              <a:prstGeom prst="rect">
                <a:avLst/>
              </a:prstGeom>
              <a:noFill/>
              <a:ln>
                <a:noFill/>
              </a:ln>
            </p:spPr>
          </p:pic>
          <p:pic>
            <p:nvPicPr>
              <p:cNvPr id="5824" name="Google Shape;5824;p225"/>
              <p:cNvPicPr preferRelativeResize="0"/>
              <p:nvPr/>
            </p:nvPicPr>
            <p:blipFill rotWithShape="1">
              <a:blip r:embed="rId4">
                <a:alphaModFix/>
              </a:blip>
              <a:srcRect b="18174" l="0" r="67960" t="13035"/>
              <a:stretch/>
            </p:blipFill>
            <p:spPr>
              <a:xfrm>
                <a:off x="3988832" y="2490108"/>
                <a:ext cx="351728" cy="274863"/>
              </a:xfrm>
              <a:prstGeom prst="rect">
                <a:avLst/>
              </a:prstGeom>
              <a:noFill/>
              <a:ln>
                <a:noFill/>
              </a:ln>
            </p:spPr>
          </p:pic>
        </p:grpSp>
      </p:grpSp>
      <p:grpSp>
        <p:nvGrpSpPr>
          <p:cNvPr id="5825" name="Google Shape;5825;p225"/>
          <p:cNvGrpSpPr/>
          <p:nvPr/>
        </p:nvGrpSpPr>
        <p:grpSpPr>
          <a:xfrm>
            <a:off x="4317547" y="1329499"/>
            <a:ext cx="1534275" cy="2355928"/>
            <a:chOff x="5756729" y="1772665"/>
            <a:chExt cx="2045700" cy="3141237"/>
          </a:xfrm>
        </p:grpSpPr>
        <p:sp>
          <p:nvSpPr>
            <p:cNvPr id="5826" name="Google Shape;5826;p225"/>
            <p:cNvSpPr txBox="1"/>
            <p:nvPr/>
          </p:nvSpPr>
          <p:spPr>
            <a:xfrm>
              <a:off x="5887380" y="3843114"/>
              <a:ext cx="1455900" cy="28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Validate model</a:t>
              </a:r>
              <a:endParaRPr sz="1100"/>
            </a:p>
          </p:txBody>
        </p:sp>
        <p:sp>
          <p:nvSpPr>
            <p:cNvPr id="5827" name="Google Shape;5827;p225"/>
            <p:cNvSpPr/>
            <p:nvPr/>
          </p:nvSpPr>
          <p:spPr>
            <a:xfrm>
              <a:off x="5756729" y="4231402"/>
              <a:ext cx="2045700" cy="682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model efficacy</a:t>
              </a:r>
              <a:endParaRPr sz="1100"/>
            </a:p>
            <a:p>
              <a:pPr indent="0" lvl="0" marL="0" marR="0" rtl="0" algn="l">
                <a:lnSpc>
                  <a:spcPct val="90000"/>
                </a:lnSpc>
                <a:spcBef>
                  <a:spcPts val="50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Compare against other models</a:t>
              </a:r>
              <a:endParaRPr sz="1100"/>
            </a:p>
            <a:p>
              <a:pPr indent="0" lvl="0" marL="0" marR="0" rtl="0" algn="l">
                <a:lnSpc>
                  <a:spcPct val="90000"/>
                </a:lnSpc>
                <a:spcBef>
                  <a:spcPts val="50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dependencies</a:t>
              </a:r>
              <a:endParaRPr sz="1100"/>
            </a:p>
          </p:txBody>
        </p:sp>
        <p:grpSp>
          <p:nvGrpSpPr>
            <p:cNvPr id="5828" name="Google Shape;5828;p225"/>
            <p:cNvGrpSpPr/>
            <p:nvPr/>
          </p:nvGrpSpPr>
          <p:grpSpPr>
            <a:xfrm>
              <a:off x="6332698" y="3136030"/>
              <a:ext cx="562532" cy="562532"/>
              <a:chOff x="2812" y="999"/>
              <a:chExt cx="311" cy="311"/>
            </a:xfrm>
          </p:grpSpPr>
          <p:sp>
            <p:nvSpPr>
              <p:cNvPr id="5829" name="Google Shape;5829;p225"/>
              <p:cNvSpPr/>
              <p:nvPr/>
            </p:nvSpPr>
            <p:spPr>
              <a:xfrm>
                <a:off x="2812" y="999"/>
                <a:ext cx="300" cy="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30" name="Google Shape;5830;p225"/>
              <p:cNvSpPr/>
              <p:nvPr/>
            </p:nvSpPr>
            <p:spPr>
              <a:xfrm>
                <a:off x="2812" y="999"/>
                <a:ext cx="311" cy="311"/>
              </a:xfrm>
              <a:custGeom>
                <a:rect b="b" l="l" r="r" t="t"/>
                <a:pathLst>
                  <a:path extrusionOk="0" h="1365" w="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31" name="Google Shape;5831;p225"/>
              <p:cNvSpPr/>
              <p:nvPr/>
            </p:nvSpPr>
            <p:spPr>
              <a:xfrm>
                <a:off x="2947" y="1068"/>
                <a:ext cx="135" cy="135"/>
              </a:xfrm>
              <a:custGeom>
                <a:rect b="b" l="l" r="r" t="t"/>
                <a:pathLst>
                  <a:path extrusionOk="0" h="135" w="135">
                    <a:moveTo>
                      <a:pt x="0" y="115"/>
                    </a:moveTo>
                    <a:lnTo>
                      <a:pt x="20" y="135"/>
                    </a:lnTo>
                    <a:lnTo>
                      <a:pt x="135" y="21"/>
                    </a:lnTo>
                    <a:lnTo>
                      <a:pt x="115" y="0"/>
                    </a:lnTo>
                    <a:lnTo>
                      <a:pt x="0" y="115"/>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32" name="Google Shape;5832;p225"/>
              <p:cNvSpPr/>
              <p:nvPr/>
            </p:nvSpPr>
            <p:spPr>
              <a:xfrm>
                <a:off x="2902" y="1117"/>
                <a:ext cx="86" cy="86"/>
              </a:xfrm>
              <a:custGeom>
                <a:rect b="b" l="l" r="r" t="t"/>
                <a:pathLst>
                  <a:path extrusionOk="0" h="86" w="86">
                    <a:moveTo>
                      <a:pt x="65" y="86"/>
                    </a:moveTo>
                    <a:lnTo>
                      <a:pt x="86" y="65"/>
                    </a:lnTo>
                    <a:lnTo>
                      <a:pt x="20" y="0"/>
                    </a:lnTo>
                    <a:lnTo>
                      <a:pt x="0" y="21"/>
                    </a:lnTo>
                    <a:lnTo>
                      <a:pt x="65" y="86"/>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5833" name="Google Shape;5833;p225"/>
            <p:cNvGrpSpPr/>
            <p:nvPr/>
          </p:nvGrpSpPr>
          <p:grpSpPr>
            <a:xfrm>
              <a:off x="6370601" y="2324575"/>
              <a:ext cx="487679" cy="542678"/>
              <a:chOff x="11436930" y="6104948"/>
              <a:chExt cx="535264" cy="574688"/>
            </a:xfrm>
          </p:grpSpPr>
          <p:sp>
            <p:nvSpPr>
              <p:cNvPr id="5834" name="Google Shape;5834;p225"/>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35" name="Google Shape;5835;p225"/>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36" name="Google Shape;5836;p225"/>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37" name="Google Shape;5837;p225"/>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nvGrpSpPr>
            <p:cNvPr id="5838" name="Google Shape;5838;p225"/>
            <p:cNvGrpSpPr/>
            <p:nvPr/>
          </p:nvGrpSpPr>
          <p:grpSpPr>
            <a:xfrm>
              <a:off x="6092913" y="1772665"/>
              <a:ext cx="1117638" cy="406797"/>
              <a:chOff x="3988832" y="2438717"/>
              <a:chExt cx="1097769" cy="399565"/>
            </a:xfrm>
          </p:grpSpPr>
          <p:pic>
            <p:nvPicPr>
              <p:cNvPr id="5839" name="Google Shape;5839;p225"/>
              <p:cNvPicPr preferRelativeResize="0"/>
              <p:nvPr/>
            </p:nvPicPr>
            <p:blipFill rotWithShape="1">
              <a:blip r:embed="rId3">
                <a:alphaModFix/>
              </a:blip>
              <a:srcRect b="0" l="0" r="0" t="0"/>
              <a:stretch/>
            </p:blipFill>
            <p:spPr>
              <a:xfrm>
                <a:off x="3988832" y="2438717"/>
                <a:ext cx="1097769" cy="399565"/>
              </a:xfrm>
              <a:prstGeom prst="rect">
                <a:avLst/>
              </a:prstGeom>
              <a:noFill/>
              <a:ln>
                <a:noFill/>
              </a:ln>
            </p:spPr>
          </p:pic>
          <p:pic>
            <p:nvPicPr>
              <p:cNvPr id="5840" name="Google Shape;5840;p225"/>
              <p:cNvPicPr preferRelativeResize="0"/>
              <p:nvPr/>
            </p:nvPicPr>
            <p:blipFill rotWithShape="1">
              <a:blip r:embed="rId4">
                <a:alphaModFix/>
              </a:blip>
              <a:srcRect b="18174" l="0" r="67960" t="13035"/>
              <a:stretch/>
            </p:blipFill>
            <p:spPr>
              <a:xfrm>
                <a:off x="3988832" y="2490108"/>
                <a:ext cx="351728" cy="274863"/>
              </a:xfrm>
              <a:prstGeom prst="rect">
                <a:avLst/>
              </a:prstGeom>
              <a:noFill/>
              <a:ln>
                <a:noFill/>
              </a:ln>
            </p:spPr>
          </p:pic>
        </p:grpSp>
      </p:grpSp>
      <p:grpSp>
        <p:nvGrpSpPr>
          <p:cNvPr id="5841" name="Google Shape;5841;p225"/>
          <p:cNvGrpSpPr/>
          <p:nvPr/>
        </p:nvGrpSpPr>
        <p:grpSpPr>
          <a:xfrm>
            <a:off x="5975203" y="1743432"/>
            <a:ext cx="1264050" cy="1785620"/>
            <a:chOff x="7966937" y="2324575"/>
            <a:chExt cx="1685400" cy="2380826"/>
          </a:xfrm>
        </p:grpSpPr>
        <p:sp>
          <p:nvSpPr>
            <p:cNvPr id="5842" name="Google Shape;5842;p225"/>
            <p:cNvSpPr txBox="1"/>
            <p:nvPr/>
          </p:nvSpPr>
          <p:spPr>
            <a:xfrm>
              <a:off x="7993030" y="3843114"/>
              <a:ext cx="1455900" cy="28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Deploy model</a:t>
              </a:r>
              <a:endParaRPr sz="1100"/>
            </a:p>
          </p:txBody>
        </p:sp>
        <p:sp>
          <p:nvSpPr>
            <p:cNvPr id="5843" name="Google Shape;5843;p225"/>
            <p:cNvSpPr/>
            <p:nvPr/>
          </p:nvSpPr>
          <p:spPr>
            <a:xfrm>
              <a:off x="7966937" y="4231402"/>
              <a:ext cx="1685400" cy="474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images/containers</a:t>
              </a:r>
              <a:endParaRPr sz="1100"/>
            </a:p>
            <a:p>
              <a:pPr indent="0" lvl="0" marL="0" marR="0" rtl="0" algn="l">
                <a:lnSpc>
                  <a:spcPct val="90000"/>
                </a:lnSpc>
                <a:spcBef>
                  <a:spcPts val="50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Track deployments</a:t>
              </a:r>
              <a:endParaRPr sz="1100"/>
            </a:p>
          </p:txBody>
        </p:sp>
        <p:grpSp>
          <p:nvGrpSpPr>
            <p:cNvPr id="5844" name="Google Shape;5844;p225"/>
            <p:cNvGrpSpPr/>
            <p:nvPr/>
          </p:nvGrpSpPr>
          <p:grpSpPr>
            <a:xfrm>
              <a:off x="8438348" y="3136030"/>
              <a:ext cx="543443" cy="543443"/>
              <a:chOff x="410" y="1787"/>
              <a:chExt cx="300" cy="300"/>
            </a:xfrm>
          </p:grpSpPr>
          <p:sp>
            <p:nvSpPr>
              <p:cNvPr id="5845" name="Google Shape;5845;p225"/>
              <p:cNvSpPr/>
              <p:nvPr/>
            </p:nvSpPr>
            <p:spPr>
              <a:xfrm>
                <a:off x="410" y="1787"/>
                <a:ext cx="300" cy="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46" name="Google Shape;5846;p225"/>
              <p:cNvSpPr/>
              <p:nvPr/>
            </p:nvSpPr>
            <p:spPr>
              <a:xfrm>
                <a:off x="410" y="2041"/>
                <a:ext cx="0" cy="0"/>
              </a:xfrm>
              <a:prstGeom prst="ellipse">
                <a:avLst/>
              </a:pr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47" name="Google Shape;5847;p225"/>
              <p:cNvSpPr/>
              <p:nvPr/>
            </p:nvSpPr>
            <p:spPr>
              <a:xfrm>
                <a:off x="664" y="1787"/>
                <a:ext cx="0" cy="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48" name="Google Shape;5848;p225"/>
              <p:cNvSpPr/>
              <p:nvPr/>
            </p:nvSpPr>
            <p:spPr>
              <a:xfrm>
                <a:off x="468" y="1874"/>
                <a:ext cx="168" cy="167"/>
              </a:xfrm>
              <a:custGeom>
                <a:rect b="b" l="l" r="r" t="t"/>
                <a:pathLst>
                  <a:path extrusionOk="0" h="167" w="168">
                    <a:moveTo>
                      <a:pt x="147" y="0"/>
                    </a:moveTo>
                    <a:lnTo>
                      <a:pt x="168" y="20"/>
                    </a:lnTo>
                    <a:lnTo>
                      <a:pt x="21" y="167"/>
                    </a:lnTo>
                    <a:lnTo>
                      <a:pt x="0" y="147"/>
                    </a:lnTo>
                    <a:lnTo>
                      <a:pt x="147" y="0"/>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49" name="Google Shape;5849;p225"/>
              <p:cNvSpPr/>
              <p:nvPr/>
            </p:nvSpPr>
            <p:spPr>
              <a:xfrm>
                <a:off x="615" y="1865"/>
                <a:ext cx="0" cy="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850" name="Google Shape;5850;p225"/>
              <p:cNvSpPr/>
              <p:nvPr/>
            </p:nvSpPr>
            <p:spPr>
              <a:xfrm>
                <a:off x="546" y="1865"/>
                <a:ext cx="0" cy="0"/>
              </a:xfrm>
              <a:prstGeom prst="rect">
                <a:avLst/>
              </a:prstGeom>
              <a:solidFill>
                <a:srgbClr val="00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5851" name="Google Shape;5851;p225"/>
            <p:cNvGrpSpPr/>
            <p:nvPr/>
          </p:nvGrpSpPr>
          <p:grpSpPr>
            <a:xfrm>
              <a:off x="8527692" y="2324575"/>
              <a:ext cx="487679" cy="542678"/>
              <a:chOff x="11436930" y="6104948"/>
              <a:chExt cx="535264" cy="574688"/>
            </a:xfrm>
          </p:grpSpPr>
          <p:sp>
            <p:nvSpPr>
              <p:cNvPr id="5852" name="Google Shape;5852;p225"/>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53" name="Google Shape;5853;p225"/>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54" name="Google Shape;5854;p225"/>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55" name="Google Shape;5855;p225"/>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grpSp>
        <p:nvGrpSpPr>
          <p:cNvPr id="5856" name="Google Shape;5856;p225"/>
          <p:cNvGrpSpPr/>
          <p:nvPr/>
        </p:nvGrpSpPr>
        <p:grpSpPr>
          <a:xfrm>
            <a:off x="7574009" y="1743432"/>
            <a:ext cx="1091925" cy="1785620"/>
            <a:chOff x="10098679" y="2324575"/>
            <a:chExt cx="1455900" cy="2380826"/>
          </a:xfrm>
        </p:grpSpPr>
        <p:sp>
          <p:nvSpPr>
            <p:cNvPr id="5857" name="Google Shape;5857;p225"/>
            <p:cNvSpPr txBox="1"/>
            <p:nvPr/>
          </p:nvSpPr>
          <p:spPr>
            <a:xfrm>
              <a:off x="10098679" y="3843114"/>
              <a:ext cx="1455900" cy="2862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2"/>
                </a:buClr>
                <a:buSzPts val="1100"/>
                <a:buFont typeface="Quattrocento Sans"/>
                <a:buNone/>
              </a:pPr>
              <a:r>
                <a:rPr b="0" i="0" lang="en" sz="1100" u="none" cap="none" strike="noStrike">
                  <a:solidFill>
                    <a:schemeClr val="dk2"/>
                  </a:solidFill>
                  <a:latin typeface="Quattrocento Sans"/>
                  <a:ea typeface="Quattrocento Sans"/>
                  <a:cs typeface="Quattrocento Sans"/>
                  <a:sym typeface="Quattrocento Sans"/>
                </a:rPr>
                <a:t>Monitor model</a:t>
              </a:r>
              <a:endParaRPr sz="1100"/>
            </a:p>
          </p:txBody>
        </p:sp>
        <p:sp>
          <p:nvSpPr>
            <p:cNvPr id="5858" name="Google Shape;5858;p225"/>
            <p:cNvSpPr/>
            <p:nvPr/>
          </p:nvSpPr>
          <p:spPr>
            <a:xfrm>
              <a:off x="10098680" y="4231402"/>
              <a:ext cx="1405500" cy="4740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Model management</a:t>
              </a:r>
              <a:endParaRPr sz="1100"/>
            </a:p>
            <a:p>
              <a:pPr indent="0" lvl="0" marL="0" marR="0" rtl="0" algn="l">
                <a:lnSpc>
                  <a:spcPct val="90000"/>
                </a:lnSpc>
                <a:spcBef>
                  <a:spcPts val="50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Drift Analysis</a:t>
              </a:r>
              <a:endParaRPr sz="1100"/>
            </a:p>
          </p:txBody>
        </p:sp>
        <p:grpSp>
          <p:nvGrpSpPr>
            <p:cNvPr id="5859" name="Google Shape;5859;p225"/>
            <p:cNvGrpSpPr/>
            <p:nvPr/>
          </p:nvGrpSpPr>
          <p:grpSpPr>
            <a:xfrm>
              <a:off x="10543997" y="3184034"/>
              <a:ext cx="565453" cy="469259"/>
              <a:chOff x="2204" y="1026"/>
              <a:chExt cx="312" cy="259"/>
            </a:xfrm>
          </p:grpSpPr>
          <p:sp>
            <p:nvSpPr>
              <p:cNvPr id="5860" name="Google Shape;5860;p225"/>
              <p:cNvSpPr/>
              <p:nvPr/>
            </p:nvSpPr>
            <p:spPr>
              <a:xfrm>
                <a:off x="2516" y="1182"/>
                <a:ext cx="0" cy="0"/>
              </a:xfrm>
              <a:custGeom>
                <a:rect b="b" l="l" r="r" t="t"/>
                <a:pathLst>
                  <a:path extrusionOk="0" h="120000" w="120000">
                    <a:moveTo>
                      <a:pt x="0" y="0"/>
                    </a:moveTo>
                    <a:cubicBezTo>
                      <a:pt x="0" y="0"/>
                      <a:pt x="0" y="0"/>
                      <a:pt x="0" y="0"/>
                    </a:cubicBezTo>
                    <a:cubicBezTo>
                      <a:pt x="0" y="0"/>
                      <a:pt x="0" y="0"/>
                      <a:pt x="0" y="0"/>
                    </a:cubicBez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1" name="Google Shape;5861;p225"/>
              <p:cNvSpPr/>
              <p:nvPr/>
            </p:nvSpPr>
            <p:spPr>
              <a:xfrm>
                <a:off x="2457" y="1192"/>
                <a:ext cx="59" cy="93"/>
              </a:xfrm>
              <a:custGeom>
                <a:rect b="b" l="l" r="r" t="t"/>
                <a:pathLst>
                  <a:path extrusionOk="0" h="409" w="260">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2" name="Google Shape;5862;p225"/>
              <p:cNvSpPr/>
              <p:nvPr/>
            </p:nvSpPr>
            <p:spPr>
              <a:xfrm>
                <a:off x="2457" y="1079"/>
                <a:ext cx="59" cy="93"/>
              </a:xfrm>
              <a:custGeom>
                <a:rect b="b" l="l" r="r" t="t"/>
                <a:pathLst>
                  <a:path extrusionOk="0" h="409" w="260">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3" name="Google Shape;5863;p225"/>
              <p:cNvSpPr/>
              <p:nvPr/>
            </p:nvSpPr>
            <p:spPr>
              <a:xfrm>
                <a:off x="2370" y="1026"/>
                <a:ext cx="93" cy="60"/>
              </a:xfrm>
              <a:custGeom>
                <a:rect b="b" l="l" r="r" t="t"/>
                <a:pathLst>
                  <a:path extrusionOk="0" h="261" w="409">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4" name="Google Shape;5864;p225"/>
              <p:cNvSpPr/>
              <p:nvPr/>
            </p:nvSpPr>
            <p:spPr>
              <a:xfrm>
                <a:off x="2257" y="1026"/>
                <a:ext cx="93" cy="60"/>
              </a:xfrm>
              <a:custGeom>
                <a:rect b="b" l="l" r="r" t="t"/>
                <a:pathLst>
                  <a:path extrusionOk="0" h="261" w="409">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5" name="Google Shape;5865;p225"/>
              <p:cNvSpPr/>
              <p:nvPr/>
            </p:nvSpPr>
            <p:spPr>
              <a:xfrm>
                <a:off x="2204" y="1079"/>
                <a:ext cx="59" cy="93"/>
              </a:xfrm>
              <a:custGeom>
                <a:rect b="b" l="l" r="r" t="t"/>
                <a:pathLst>
                  <a:path extrusionOk="0" h="409" w="260">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6" name="Google Shape;5866;p225"/>
              <p:cNvSpPr/>
              <p:nvPr/>
            </p:nvSpPr>
            <p:spPr>
              <a:xfrm>
                <a:off x="2331" y="1153"/>
                <a:ext cx="0" cy="0"/>
              </a:xfrm>
              <a:prstGeom prst="ellipse">
                <a:avLst/>
              </a:pr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sp>
            <p:nvSpPr>
              <p:cNvPr id="5867" name="Google Shape;5867;p225"/>
              <p:cNvSpPr/>
              <p:nvPr/>
            </p:nvSpPr>
            <p:spPr>
              <a:xfrm>
                <a:off x="2345" y="1108"/>
                <a:ext cx="89" cy="88"/>
              </a:xfrm>
              <a:custGeom>
                <a:rect b="b" l="l" r="r" t="t"/>
                <a:pathLst>
                  <a:path extrusionOk="0" h="88" w="89">
                    <a:moveTo>
                      <a:pt x="21" y="88"/>
                    </a:moveTo>
                    <a:lnTo>
                      <a:pt x="0" y="68"/>
                    </a:lnTo>
                    <a:lnTo>
                      <a:pt x="68" y="0"/>
                    </a:lnTo>
                    <a:lnTo>
                      <a:pt x="89" y="21"/>
                    </a:lnTo>
                    <a:lnTo>
                      <a:pt x="21" y="88"/>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5868" name="Google Shape;5868;p225"/>
            <p:cNvGrpSpPr/>
            <p:nvPr/>
          </p:nvGrpSpPr>
          <p:grpSpPr>
            <a:xfrm>
              <a:off x="10578399" y="2324575"/>
              <a:ext cx="487679" cy="542678"/>
              <a:chOff x="11436930" y="6104948"/>
              <a:chExt cx="535264" cy="574688"/>
            </a:xfrm>
          </p:grpSpPr>
          <p:sp>
            <p:nvSpPr>
              <p:cNvPr id="5869" name="Google Shape;5869;p225"/>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70" name="Google Shape;5870;p225"/>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71" name="Google Shape;5871;p225"/>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5872" name="Google Shape;5872;p225"/>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pic>
        <p:nvPicPr>
          <p:cNvPr id="5873" name="Google Shape;5873;p225"/>
          <p:cNvPicPr preferRelativeResize="0"/>
          <p:nvPr/>
        </p:nvPicPr>
        <p:blipFill rotWithShape="1">
          <a:blip r:embed="rId5">
            <a:alphaModFix/>
          </a:blip>
          <a:srcRect b="0" l="0" r="0" t="0"/>
          <a:stretch/>
        </p:blipFill>
        <p:spPr>
          <a:xfrm>
            <a:off x="9244154" y="357847"/>
            <a:ext cx="260747" cy="260747"/>
          </a:xfrm>
          <a:prstGeom prst="rect">
            <a:avLst/>
          </a:prstGeom>
          <a:noFill/>
          <a:ln>
            <a:noFill/>
          </a:ln>
        </p:spPr>
      </p:pic>
      <p:grpSp>
        <p:nvGrpSpPr>
          <p:cNvPr id="5874" name="Google Shape;5874;p225"/>
          <p:cNvGrpSpPr/>
          <p:nvPr/>
        </p:nvGrpSpPr>
        <p:grpSpPr>
          <a:xfrm>
            <a:off x="3468530" y="3538154"/>
            <a:ext cx="4637966" cy="978598"/>
            <a:chOff x="4697876" y="-1473459"/>
            <a:chExt cx="2224551" cy="1104138"/>
          </a:xfrm>
        </p:grpSpPr>
        <p:sp>
          <p:nvSpPr>
            <p:cNvPr id="5875" name="Google Shape;5875;p225"/>
            <p:cNvSpPr/>
            <p:nvPr/>
          </p:nvSpPr>
          <p:spPr>
            <a:xfrm>
              <a:off x="4697876" y="-1284514"/>
              <a:ext cx="891540" cy="914400"/>
            </a:xfrm>
            <a:custGeom>
              <a:rect b="b" l="l" r="r" t="t"/>
              <a:pathLst>
                <a:path extrusionOk="0" h="914400" w="914400">
                  <a:moveTo>
                    <a:pt x="914400" y="914400"/>
                  </a:moveTo>
                  <a:lnTo>
                    <a:pt x="0" y="914400"/>
                  </a:lnTo>
                  <a:lnTo>
                    <a:pt x="0" y="0"/>
                  </a:lnTo>
                </a:path>
              </a:pathLst>
            </a:custGeom>
            <a:noFill/>
            <a:ln cap="flat" cmpd="sng" w="12700">
              <a:solidFill>
                <a:schemeClr val="accent2"/>
              </a:solidFill>
              <a:prstDash val="dash"/>
              <a:round/>
              <a:headEnd len="sm" w="sm" type="none"/>
              <a:tailEnd len="med" w="med" type="triangl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5876" name="Google Shape;5876;p225"/>
            <p:cNvSpPr/>
            <p:nvPr/>
          </p:nvSpPr>
          <p:spPr>
            <a:xfrm>
              <a:off x="6069749" y="-1473459"/>
              <a:ext cx="852678" cy="1104138"/>
            </a:xfrm>
            <a:custGeom>
              <a:rect b="b" l="l" r="r" t="t"/>
              <a:pathLst>
                <a:path extrusionOk="0" h="914400" w="914400">
                  <a:moveTo>
                    <a:pt x="914400" y="0"/>
                  </a:moveTo>
                  <a:lnTo>
                    <a:pt x="914400" y="914400"/>
                  </a:lnTo>
                  <a:lnTo>
                    <a:pt x="0" y="914400"/>
                  </a:lnTo>
                </a:path>
              </a:pathLst>
            </a:custGeom>
            <a:noFill/>
            <a:ln cap="flat" cmpd="sng" w="12700">
              <a:solidFill>
                <a:schemeClr val="accent2"/>
              </a:solidFill>
              <a:prstDash val="dash"/>
              <a:round/>
              <a:headEnd len="sm" w="sm" type="none"/>
              <a:tailEnd len="med" w="med" type="triangl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grpSp>
      <p:sp>
        <p:nvSpPr>
          <p:cNvPr id="5877" name="Google Shape;5877;p225"/>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MLflow with Azure Machine Learning</a:t>
            </a:r>
            <a:endParaRPr sz="2800">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2" name="Shape 5882"/>
        <p:cNvGrpSpPr/>
        <p:nvPr/>
      </p:nvGrpSpPr>
      <p:grpSpPr>
        <a:xfrm>
          <a:off x="0" y="0"/>
          <a:ext cx="0" cy="0"/>
          <a:chOff x="0" y="0"/>
          <a:chExt cx="0" cy="0"/>
        </a:xfrm>
      </p:grpSpPr>
      <p:sp>
        <p:nvSpPr>
          <p:cNvPr id="5883" name="Google Shape;5883;p226"/>
          <p:cNvSpPr txBox="1"/>
          <p:nvPr/>
        </p:nvSpPr>
        <p:spPr>
          <a:xfrm>
            <a:off x="5135690" y="3389324"/>
            <a:ext cx="435000" cy="121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0" i="0" lang="en" sz="800" u="none" cap="none" strike="noStrike">
                <a:solidFill>
                  <a:schemeClr val="dk2"/>
                </a:solidFill>
                <a:latin typeface="Quattrocento Sans"/>
                <a:ea typeface="Quattrocento Sans"/>
                <a:cs typeface="Quattrocento Sans"/>
                <a:sym typeface="Quattrocento Sans"/>
              </a:rPr>
              <a:t>Azure ML</a:t>
            </a:r>
            <a:endParaRPr sz="1100"/>
          </a:p>
        </p:txBody>
      </p:sp>
      <p:sp>
        <p:nvSpPr>
          <p:cNvPr id="5884" name="Google Shape;5884;p226"/>
          <p:cNvSpPr/>
          <p:nvPr/>
        </p:nvSpPr>
        <p:spPr>
          <a:xfrm>
            <a:off x="6185071" y="1048294"/>
            <a:ext cx="2634600" cy="2044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Serve</a:t>
            </a:r>
            <a:endParaRPr sz="1100"/>
          </a:p>
        </p:txBody>
      </p:sp>
      <p:sp>
        <p:nvSpPr>
          <p:cNvPr id="5885" name="Google Shape;5885;p226"/>
          <p:cNvSpPr/>
          <p:nvPr/>
        </p:nvSpPr>
        <p:spPr>
          <a:xfrm>
            <a:off x="3022533" y="1048294"/>
            <a:ext cx="1509000" cy="3889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Store</a:t>
            </a:r>
            <a:endParaRPr sz="1100"/>
          </a:p>
        </p:txBody>
      </p:sp>
      <p:sp>
        <p:nvSpPr>
          <p:cNvPr id="5886" name="Google Shape;5886;p226"/>
          <p:cNvSpPr/>
          <p:nvPr/>
        </p:nvSpPr>
        <p:spPr>
          <a:xfrm>
            <a:off x="4603801" y="1048294"/>
            <a:ext cx="1509000" cy="3889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Prep and train</a:t>
            </a:r>
            <a:endParaRPr sz="1100"/>
          </a:p>
        </p:txBody>
      </p:sp>
      <p:sp>
        <p:nvSpPr>
          <p:cNvPr id="5887" name="Google Shape;5887;p226"/>
          <p:cNvSpPr/>
          <p:nvPr/>
        </p:nvSpPr>
        <p:spPr>
          <a:xfrm>
            <a:off x="1441264" y="1048294"/>
            <a:ext cx="1509000" cy="38898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spcBef>
                <a:spcPts val="0"/>
              </a:spcBef>
              <a:spcAft>
                <a:spcPts val="0"/>
              </a:spcAft>
              <a:buNone/>
            </a:pPr>
            <a:r>
              <a:rPr lang="en" sz="1100">
                <a:solidFill>
                  <a:srgbClr val="0078D7"/>
                </a:solidFill>
                <a:latin typeface="Quattrocento Sans"/>
                <a:ea typeface="Quattrocento Sans"/>
                <a:cs typeface="Quattrocento Sans"/>
                <a:sym typeface="Quattrocento Sans"/>
              </a:rPr>
              <a:t>Ingest</a:t>
            </a:r>
            <a:endParaRPr sz="1100"/>
          </a:p>
        </p:txBody>
      </p:sp>
      <p:cxnSp>
        <p:nvCxnSpPr>
          <p:cNvPr id="5888" name="Google Shape;5888;p226"/>
          <p:cNvCxnSpPr/>
          <p:nvPr/>
        </p:nvCxnSpPr>
        <p:spPr>
          <a:xfrm>
            <a:off x="4058379" y="4278984"/>
            <a:ext cx="2624400" cy="0"/>
          </a:xfrm>
          <a:prstGeom prst="straightConnector1">
            <a:avLst/>
          </a:prstGeom>
          <a:noFill/>
          <a:ln cap="flat" cmpd="sng" w="12700">
            <a:solidFill>
              <a:schemeClr val="accent2"/>
            </a:solidFill>
            <a:prstDash val="dash"/>
            <a:round/>
            <a:headEnd len="sm" w="sm" type="none"/>
            <a:tailEnd len="med" w="med" type="triangle"/>
          </a:ln>
        </p:spPr>
      </p:cxnSp>
      <p:sp>
        <p:nvSpPr>
          <p:cNvPr id="5889" name="Google Shape;5889;p226"/>
          <p:cNvSpPr/>
          <p:nvPr/>
        </p:nvSpPr>
        <p:spPr>
          <a:xfrm>
            <a:off x="5355772" y="3802513"/>
            <a:ext cx="1326356" cy="368173"/>
          </a:xfrm>
          <a:custGeom>
            <a:rect b="b" l="l" r="r" t="t"/>
            <a:pathLst>
              <a:path extrusionOk="0" h="165100" w="952500">
                <a:moveTo>
                  <a:pt x="0" y="0"/>
                </a:moveTo>
                <a:lnTo>
                  <a:pt x="0" y="165100"/>
                </a:lnTo>
                <a:lnTo>
                  <a:pt x="952500" y="165100"/>
                </a:lnTo>
              </a:path>
            </a:pathLst>
          </a:custGeom>
          <a:noFill/>
          <a:ln cap="flat" cmpd="sng" w="12700">
            <a:solidFill>
              <a:schemeClr val="accent2"/>
            </a:solidFill>
            <a:prstDash val="dash"/>
            <a:round/>
            <a:headEnd len="med" w="med" type="triangl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2400"/>
              <a:buFont typeface="Quattrocento Sans"/>
              <a:buNone/>
            </a:pPr>
            <a:r>
              <a:t/>
            </a:r>
            <a:endParaRPr b="0" i="0" sz="2400" u="none" cap="none" strike="noStrike">
              <a:solidFill>
                <a:srgbClr val="505050"/>
              </a:solidFill>
              <a:latin typeface="Quattrocento Sans"/>
              <a:ea typeface="Quattrocento Sans"/>
              <a:cs typeface="Quattrocento Sans"/>
              <a:sym typeface="Quattrocento Sans"/>
            </a:endParaRPr>
          </a:p>
        </p:txBody>
      </p:sp>
      <p:cxnSp>
        <p:nvCxnSpPr>
          <p:cNvPr id="5890" name="Google Shape;5890;p226"/>
          <p:cNvCxnSpPr/>
          <p:nvPr/>
        </p:nvCxnSpPr>
        <p:spPr>
          <a:xfrm>
            <a:off x="2449548" y="4278984"/>
            <a:ext cx="1064400" cy="0"/>
          </a:xfrm>
          <a:prstGeom prst="straightConnector1">
            <a:avLst/>
          </a:prstGeom>
          <a:noFill/>
          <a:ln cap="flat" cmpd="sng" w="12700">
            <a:solidFill>
              <a:schemeClr val="accent2"/>
            </a:solidFill>
            <a:prstDash val="dash"/>
            <a:round/>
            <a:headEnd len="sm" w="sm" type="none"/>
            <a:tailEnd len="med" w="med" type="triangle"/>
          </a:ln>
        </p:spPr>
      </p:cxnSp>
      <p:cxnSp>
        <p:nvCxnSpPr>
          <p:cNvPr id="5891" name="Google Shape;5891;p226"/>
          <p:cNvCxnSpPr/>
          <p:nvPr/>
        </p:nvCxnSpPr>
        <p:spPr>
          <a:xfrm>
            <a:off x="1035232" y="4278984"/>
            <a:ext cx="842700" cy="0"/>
          </a:xfrm>
          <a:prstGeom prst="straightConnector1">
            <a:avLst/>
          </a:prstGeom>
          <a:noFill/>
          <a:ln cap="flat" cmpd="sng" w="12700">
            <a:solidFill>
              <a:schemeClr val="accent2"/>
            </a:solidFill>
            <a:prstDash val="dash"/>
            <a:round/>
            <a:headEnd len="sm" w="sm" type="none"/>
            <a:tailEnd len="med" w="med" type="triangle"/>
          </a:ln>
        </p:spPr>
      </p:cxnSp>
      <p:cxnSp>
        <p:nvCxnSpPr>
          <p:cNvPr id="5892" name="Google Shape;5892;p226"/>
          <p:cNvCxnSpPr/>
          <p:nvPr/>
        </p:nvCxnSpPr>
        <p:spPr>
          <a:xfrm>
            <a:off x="3773935" y="2820067"/>
            <a:ext cx="954000" cy="0"/>
          </a:xfrm>
          <a:prstGeom prst="straightConnector1">
            <a:avLst/>
          </a:prstGeom>
          <a:noFill/>
          <a:ln cap="flat" cmpd="sng" w="12700">
            <a:solidFill>
              <a:schemeClr val="accent2"/>
            </a:solidFill>
            <a:prstDash val="dash"/>
            <a:round/>
            <a:headEnd len="sm" w="sm" type="none"/>
            <a:tailEnd len="med" w="med" type="triangle"/>
          </a:ln>
        </p:spPr>
      </p:cxnSp>
      <p:cxnSp>
        <p:nvCxnSpPr>
          <p:cNvPr id="5893" name="Google Shape;5893;p226"/>
          <p:cNvCxnSpPr/>
          <p:nvPr/>
        </p:nvCxnSpPr>
        <p:spPr>
          <a:xfrm>
            <a:off x="1130266" y="1762044"/>
            <a:ext cx="818400" cy="0"/>
          </a:xfrm>
          <a:prstGeom prst="straightConnector1">
            <a:avLst/>
          </a:prstGeom>
          <a:noFill/>
          <a:ln cap="flat" cmpd="sng" w="12700">
            <a:solidFill>
              <a:schemeClr val="accent2"/>
            </a:solidFill>
            <a:prstDash val="dash"/>
            <a:round/>
            <a:headEnd len="sm" w="sm" type="none"/>
            <a:tailEnd len="med" w="med" type="triangle"/>
          </a:ln>
        </p:spPr>
      </p:cxnSp>
      <p:sp>
        <p:nvSpPr>
          <p:cNvPr id="5894" name="Google Shape;5894;p226"/>
          <p:cNvSpPr/>
          <p:nvPr/>
        </p:nvSpPr>
        <p:spPr>
          <a:xfrm>
            <a:off x="5355772" y="1572769"/>
            <a:ext cx="879157" cy="246812"/>
          </a:xfrm>
          <a:custGeom>
            <a:rect b="b" l="l" r="r" t="t"/>
            <a:pathLst>
              <a:path extrusionOk="0" h="624840" w="990600">
                <a:moveTo>
                  <a:pt x="990600" y="0"/>
                </a:moveTo>
                <a:lnTo>
                  <a:pt x="0" y="0"/>
                </a:lnTo>
                <a:lnTo>
                  <a:pt x="0" y="624840"/>
                </a:lnTo>
              </a:path>
            </a:pathLst>
          </a:custGeom>
          <a:noFill/>
          <a:ln cap="flat" cmpd="sng" w="12700">
            <a:solidFill>
              <a:schemeClr val="accent2"/>
            </a:solidFill>
            <a:prstDash val="dash"/>
            <a:round/>
            <a:headEnd len="med" w="med" type="triangle"/>
            <a:tailEnd len="med" w="med" type="triangl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grpSp>
        <p:nvGrpSpPr>
          <p:cNvPr id="5895" name="Google Shape;5895;p226"/>
          <p:cNvGrpSpPr/>
          <p:nvPr/>
        </p:nvGrpSpPr>
        <p:grpSpPr>
          <a:xfrm>
            <a:off x="8110871" y="4137500"/>
            <a:ext cx="543600" cy="569420"/>
            <a:chOff x="10814495" y="5516666"/>
            <a:chExt cx="724800" cy="759226"/>
          </a:xfrm>
        </p:grpSpPr>
        <p:sp>
          <p:nvSpPr>
            <p:cNvPr id="5896" name="Google Shape;5896;p226"/>
            <p:cNvSpPr txBox="1"/>
            <p:nvPr/>
          </p:nvSpPr>
          <p:spPr>
            <a:xfrm>
              <a:off x="10814495" y="6022092"/>
              <a:ext cx="7248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Power BI</a:t>
              </a:r>
              <a:endParaRPr sz="1100"/>
            </a:p>
          </p:txBody>
        </p:sp>
        <p:sp>
          <p:nvSpPr>
            <p:cNvPr id="5897" name="Google Shape;5897;p226"/>
            <p:cNvSpPr/>
            <p:nvPr/>
          </p:nvSpPr>
          <p:spPr>
            <a:xfrm>
              <a:off x="10893053" y="5516666"/>
              <a:ext cx="567638" cy="420053"/>
            </a:xfrm>
            <a:custGeom>
              <a:rect b="b" l="l" r="r" t="t"/>
              <a:pathLst>
                <a:path extrusionOk="0" h="171450" w="231689">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000000"/>
                </a:solidFill>
                <a:latin typeface="Quattrocento Sans"/>
                <a:ea typeface="Quattrocento Sans"/>
                <a:cs typeface="Quattrocento Sans"/>
                <a:sym typeface="Quattrocento Sans"/>
              </a:endParaRPr>
            </a:p>
          </p:txBody>
        </p:sp>
      </p:grpSp>
      <p:grpSp>
        <p:nvGrpSpPr>
          <p:cNvPr id="5898" name="Google Shape;5898;p226"/>
          <p:cNvGrpSpPr/>
          <p:nvPr/>
        </p:nvGrpSpPr>
        <p:grpSpPr>
          <a:xfrm>
            <a:off x="1695381" y="4074388"/>
            <a:ext cx="1000575" cy="632531"/>
            <a:chOff x="2260508" y="5432518"/>
            <a:chExt cx="1334100" cy="843374"/>
          </a:xfrm>
        </p:grpSpPr>
        <p:sp>
          <p:nvSpPr>
            <p:cNvPr id="5899" name="Google Shape;5899;p226"/>
            <p:cNvSpPr txBox="1"/>
            <p:nvPr/>
          </p:nvSpPr>
          <p:spPr>
            <a:xfrm>
              <a:off x="2260508" y="6022092"/>
              <a:ext cx="13341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Factory</a:t>
              </a:r>
              <a:endParaRPr sz="1100"/>
            </a:p>
          </p:txBody>
        </p:sp>
        <p:sp>
          <p:nvSpPr>
            <p:cNvPr id="5900" name="Google Shape;5900;p226"/>
            <p:cNvSpPr/>
            <p:nvPr/>
          </p:nvSpPr>
          <p:spPr>
            <a:xfrm>
              <a:off x="2658616" y="5432518"/>
              <a:ext cx="540550" cy="507707"/>
            </a:xfrm>
            <a:custGeom>
              <a:rect b="b" l="l" r="r" t="t"/>
              <a:pathLst>
                <a:path extrusionOk="0" h="4144545" w="415808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lt1"/>
                </a:buClr>
                <a:buSzPts val="1500"/>
                <a:buFont typeface="Quattrocento Sans"/>
                <a:buNone/>
              </a:pPr>
              <a:r>
                <a:t/>
              </a:r>
              <a:endParaRPr b="1" i="0" sz="1500" u="none" cap="none" strike="noStrike">
                <a:solidFill>
                  <a:srgbClr val="1A1A1A"/>
                </a:solidFill>
                <a:latin typeface="Quattrocento Sans"/>
                <a:ea typeface="Quattrocento Sans"/>
                <a:cs typeface="Quattrocento Sans"/>
                <a:sym typeface="Quattrocento Sans"/>
              </a:endParaRPr>
            </a:p>
          </p:txBody>
        </p:sp>
      </p:grpSp>
      <p:grpSp>
        <p:nvGrpSpPr>
          <p:cNvPr id="5901" name="Google Shape;5901;p226"/>
          <p:cNvGrpSpPr/>
          <p:nvPr/>
        </p:nvGrpSpPr>
        <p:grpSpPr>
          <a:xfrm>
            <a:off x="3125403" y="4116202"/>
            <a:ext cx="1302975" cy="590717"/>
            <a:chOff x="4167204" y="5488269"/>
            <a:chExt cx="1737300" cy="787623"/>
          </a:xfrm>
        </p:grpSpPr>
        <p:sp>
          <p:nvSpPr>
            <p:cNvPr id="5902" name="Google Shape;5902;p226"/>
            <p:cNvSpPr txBox="1"/>
            <p:nvPr/>
          </p:nvSpPr>
          <p:spPr>
            <a:xfrm>
              <a:off x="4167204" y="6022092"/>
              <a:ext cx="17373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Lake Storage</a:t>
              </a:r>
              <a:endParaRPr sz="1100"/>
            </a:p>
          </p:txBody>
        </p:sp>
        <p:sp>
          <p:nvSpPr>
            <p:cNvPr id="5903" name="Google Shape;5903;p226"/>
            <p:cNvSpPr/>
            <p:nvPr/>
          </p:nvSpPr>
          <p:spPr>
            <a:xfrm>
              <a:off x="4749228" y="5488269"/>
              <a:ext cx="573306" cy="451194"/>
            </a:xfrm>
            <a:custGeom>
              <a:rect b="b" l="l" r="r" t="t"/>
              <a:pathLst>
                <a:path extrusionOk="0" h="4697" w="5983">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anchorCtr="0" anchor="t" bIns="28025" lIns="56025" spcFirstLastPara="1" rIns="56025" wrap="square" tIns="28025">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nvGrpSpPr>
          <p:cNvPr id="5904" name="Google Shape;5904;p226"/>
          <p:cNvGrpSpPr/>
          <p:nvPr/>
        </p:nvGrpSpPr>
        <p:grpSpPr>
          <a:xfrm>
            <a:off x="6272094" y="1462252"/>
            <a:ext cx="1337400" cy="724050"/>
            <a:chOff x="8362792" y="1949669"/>
            <a:chExt cx="1783200" cy="965400"/>
          </a:xfrm>
        </p:grpSpPr>
        <p:sp>
          <p:nvSpPr>
            <p:cNvPr id="5905" name="Google Shape;5905;p226"/>
            <p:cNvSpPr txBox="1"/>
            <p:nvPr/>
          </p:nvSpPr>
          <p:spPr>
            <a:xfrm>
              <a:off x="8406528" y="2608895"/>
              <a:ext cx="17394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Kubernetes Service</a:t>
              </a:r>
              <a:endParaRPr sz="1100"/>
            </a:p>
          </p:txBody>
        </p:sp>
        <p:grpSp>
          <p:nvGrpSpPr>
            <p:cNvPr id="5906" name="Google Shape;5906;p226"/>
            <p:cNvGrpSpPr/>
            <p:nvPr/>
          </p:nvGrpSpPr>
          <p:grpSpPr>
            <a:xfrm>
              <a:off x="9031255" y="2279408"/>
              <a:ext cx="465948" cy="345998"/>
              <a:chOff x="-219366" y="4364127"/>
              <a:chExt cx="678335" cy="503709"/>
            </a:xfrm>
          </p:grpSpPr>
          <p:sp>
            <p:nvSpPr>
              <p:cNvPr id="5907" name="Google Shape;5907;p226"/>
              <p:cNvSpPr/>
              <p:nvPr/>
            </p:nvSpPr>
            <p:spPr>
              <a:xfrm>
                <a:off x="-14987" y="4364127"/>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08" name="Google Shape;5908;p226"/>
              <p:cNvSpPr/>
              <p:nvPr/>
            </p:nvSpPr>
            <p:spPr>
              <a:xfrm>
                <a:off x="-108042" y="4365840"/>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09" name="Google Shape;5909;p226"/>
              <p:cNvSpPr/>
              <p:nvPr/>
            </p:nvSpPr>
            <p:spPr>
              <a:xfrm>
                <a:off x="225358" y="4364127"/>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0" name="Google Shape;5910;p226"/>
              <p:cNvSpPr/>
              <p:nvPr/>
            </p:nvSpPr>
            <p:spPr>
              <a:xfrm>
                <a:off x="132874" y="4365840"/>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1" name="Google Shape;5911;p226"/>
              <p:cNvSpPr/>
              <p:nvPr/>
            </p:nvSpPr>
            <p:spPr>
              <a:xfrm>
                <a:off x="-14987" y="4694674"/>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2" name="Google Shape;5912;p226"/>
              <p:cNvSpPr/>
              <p:nvPr/>
            </p:nvSpPr>
            <p:spPr>
              <a:xfrm>
                <a:off x="-108042" y="46963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3" name="Google Shape;5913;p226"/>
              <p:cNvSpPr/>
              <p:nvPr/>
            </p:nvSpPr>
            <p:spPr>
              <a:xfrm>
                <a:off x="225358" y="4694674"/>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4" name="Google Shape;5914;p226"/>
              <p:cNvSpPr/>
              <p:nvPr/>
            </p:nvSpPr>
            <p:spPr>
              <a:xfrm>
                <a:off x="132874" y="46963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5" name="Google Shape;5915;p226"/>
              <p:cNvSpPr/>
              <p:nvPr/>
            </p:nvSpPr>
            <p:spPr>
              <a:xfrm>
                <a:off x="114035" y="4529686"/>
                <a:ext cx="108585" cy="171450"/>
              </a:xfrm>
              <a:custGeom>
                <a:rect b="b" l="l" r="r" t="t"/>
                <a:pathLst>
                  <a:path extrusionOk="0" h="285750" w="180975">
                    <a:moveTo>
                      <a:pt x="176689" y="217646"/>
                    </a:moveTo>
                    <a:lnTo>
                      <a:pt x="7144" y="282416"/>
                    </a:lnTo>
                    <a:lnTo>
                      <a:pt x="7144" y="7144"/>
                    </a:lnTo>
                    <a:lnTo>
                      <a:pt x="176689" y="6715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6" name="Google Shape;5916;p226"/>
              <p:cNvSpPr/>
              <p:nvPr/>
            </p:nvSpPr>
            <p:spPr>
              <a:xfrm>
                <a:off x="19837" y="45296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7" name="Google Shape;5917;p226"/>
              <p:cNvSpPr/>
              <p:nvPr/>
            </p:nvSpPr>
            <p:spPr>
              <a:xfrm>
                <a:off x="-125169" y="4529686"/>
                <a:ext cx="108585" cy="171450"/>
              </a:xfrm>
              <a:custGeom>
                <a:rect b="b" l="l" r="r" t="t"/>
                <a:pathLst>
                  <a:path extrusionOk="0" h="285750" w="180975">
                    <a:moveTo>
                      <a:pt x="176689" y="217646"/>
                    </a:moveTo>
                    <a:lnTo>
                      <a:pt x="7144" y="282416"/>
                    </a:lnTo>
                    <a:lnTo>
                      <a:pt x="7144" y="7144"/>
                    </a:lnTo>
                    <a:lnTo>
                      <a:pt x="176689" y="6715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8" name="Google Shape;5918;p226"/>
              <p:cNvSpPr/>
              <p:nvPr/>
            </p:nvSpPr>
            <p:spPr>
              <a:xfrm>
                <a:off x="-219366" y="45296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19" name="Google Shape;5919;p226"/>
              <p:cNvSpPr/>
              <p:nvPr/>
            </p:nvSpPr>
            <p:spPr>
              <a:xfrm>
                <a:off x="350384" y="4529686"/>
                <a:ext cx="108585" cy="171450"/>
              </a:xfrm>
              <a:custGeom>
                <a:rect b="b" l="l" r="r" t="t"/>
                <a:pathLst>
                  <a:path extrusionOk="0" h="285750" w="180975">
                    <a:moveTo>
                      <a:pt x="177641" y="217646"/>
                    </a:moveTo>
                    <a:lnTo>
                      <a:pt x="7144" y="282416"/>
                    </a:lnTo>
                    <a:lnTo>
                      <a:pt x="7144" y="7144"/>
                    </a:lnTo>
                    <a:lnTo>
                      <a:pt x="177641" y="6715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0" name="Google Shape;5920;p226"/>
              <p:cNvSpPr/>
              <p:nvPr/>
            </p:nvSpPr>
            <p:spPr>
              <a:xfrm>
                <a:off x="-14987" y="4364127"/>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1" name="Google Shape;5921;p226"/>
              <p:cNvSpPr/>
              <p:nvPr/>
            </p:nvSpPr>
            <p:spPr>
              <a:xfrm>
                <a:off x="225358" y="4364127"/>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2" name="Google Shape;5922;p226"/>
              <p:cNvSpPr/>
              <p:nvPr/>
            </p:nvSpPr>
            <p:spPr>
              <a:xfrm>
                <a:off x="-14987" y="4694674"/>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3" name="Google Shape;5923;p226"/>
              <p:cNvSpPr/>
              <p:nvPr/>
            </p:nvSpPr>
            <p:spPr>
              <a:xfrm>
                <a:off x="225358" y="4694674"/>
                <a:ext cx="108585" cy="171450"/>
              </a:xfrm>
              <a:custGeom>
                <a:rect b="b" l="l" r="r" t="t"/>
                <a:pathLst>
                  <a:path extrusionOk="0" h="285750" w="180975">
                    <a:moveTo>
                      <a:pt x="179546" y="218599"/>
                    </a:moveTo>
                    <a:lnTo>
                      <a:pt x="7144" y="285274"/>
                    </a:lnTo>
                    <a:lnTo>
                      <a:pt x="7144" y="7144"/>
                    </a:lnTo>
                    <a:lnTo>
                      <a:pt x="179546" y="68104"/>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4" name="Google Shape;5924;p226"/>
              <p:cNvSpPr/>
              <p:nvPr/>
            </p:nvSpPr>
            <p:spPr>
              <a:xfrm>
                <a:off x="114035" y="4529686"/>
                <a:ext cx="108585" cy="171450"/>
              </a:xfrm>
              <a:custGeom>
                <a:rect b="b" l="l" r="r" t="t"/>
                <a:pathLst>
                  <a:path extrusionOk="0" h="285750" w="180975">
                    <a:moveTo>
                      <a:pt x="176689" y="217646"/>
                    </a:moveTo>
                    <a:lnTo>
                      <a:pt x="7144" y="282416"/>
                    </a:lnTo>
                    <a:lnTo>
                      <a:pt x="7144" y="7144"/>
                    </a:lnTo>
                    <a:lnTo>
                      <a:pt x="176689" y="6715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5" name="Google Shape;5925;p226"/>
              <p:cNvSpPr/>
              <p:nvPr/>
            </p:nvSpPr>
            <p:spPr>
              <a:xfrm>
                <a:off x="-125169" y="4529686"/>
                <a:ext cx="108585" cy="171450"/>
              </a:xfrm>
              <a:custGeom>
                <a:rect b="b" l="l" r="r" t="t"/>
                <a:pathLst>
                  <a:path extrusionOk="0" h="285750" w="180975">
                    <a:moveTo>
                      <a:pt x="176689" y="217646"/>
                    </a:moveTo>
                    <a:lnTo>
                      <a:pt x="7144" y="282416"/>
                    </a:lnTo>
                    <a:lnTo>
                      <a:pt x="7144" y="7144"/>
                    </a:lnTo>
                    <a:lnTo>
                      <a:pt x="176689" y="6715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6" name="Google Shape;5926;p226"/>
              <p:cNvSpPr/>
              <p:nvPr/>
            </p:nvSpPr>
            <p:spPr>
              <a:xfrm>
                <a:off x="350384" y="4529686"/>
                <a:ext cx="108585" cy="171450"/>
              </a:xfrm>
              <a:custGeom>
                <a:rect b="b" l="l" r="r" t="t"/>
                <a:pathLst>
                  <a:path extrusionOk="0" h="285750" w="180975">
                    <a:moveTo>
                      <a:pt x="177641" y="217646"/>
                    </a:moveTo>
                    <a:lnTo>
                      <a:pt x="7144" y="282416"/>
                    </a:lnTo>
                    <a:lnTo>
                      <a:pt x="7144" y="7144"/>
                    </a:lnTo>
                    <a:lnTo>
                      <a:pt x="177641" y="67151"/>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sp>
            <p:nvSpPr>
              <p:cNvPr id="5927" name="Google Shape;5927;p226"/>
              <p:cNvSpPr/>
              <p:nvPr/>
            </p:nvSpPr>
            <p:spPr>
              <a:xfrm>
                <a:off x="256186" y="45296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solidFill>
                <a:schemeClr val="dk2"/>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rgbClr val="1A1A1A"/>
                  </a:solidFill>
                  <a:latin typeface="Quattrocento Sans"/>
                  <a:ea typeface="Quattrocento Sans"/>
                  <a:cs typeface="Quattrocento Sans"/>
                  <a:sym typeface="Quattrocento Sans"/>
                </a:endParaRPr>
              </a:p>
            </p:txBody>
          </p:sp>
        </p:grpSp>
        <p:sp>
          <p:nvSpPr>
            <p:cNvPr id="5928" name="Google Shape;5928;p226"/>
            <p:cNvSpPr/>
            <p:nvPr/>
          </p:nvSpPr>
          <p:spPr>
            <a:xfrm>
              <a:off x="8362792" y="1949669"/>
              <a:ext cx="1783200" cy="965400"/>
            </a:xfrm>
            <a:prstGeom prst="rect">
              <a:avLst/>
            </a:prstGeom>
            <a:noFill/>
            <a:ln cap="flat" cmpd="sng" w="12700">
              <a:solidFill>
                <a:schemeClr val="dk2"/>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None/>
              </a:pPr>
              <a:r>
                <a:rPr lang="en" sz="900">
                  <a:solidFill>
                    <a:schemeClr val="dk2"/>
                  </a:solidFill>
                  <a:latin typeface="Quattrocento Sans"/>
                  <a:ea typeface="Quattrocento Sans"/>
                  <a:cs typeface="Quattrocento Sans"/>
                  <a:sym typeface="Quattrocento Sans"/>
                </a:rPr>
                <a:t>Model Serving</a:t>
              </a:r>
              <a:endParaRPr sz="1100"/>
            </a:p>
          </p:txBody>
        </p:sp>
      </p:grpSp>
      <p:grpSp>
        <p:nvGrpSpPr>
          <p:cNvPr id="5929" name="Google Shape;5929;p226"/>
          <p:cNvGrpSpPr/>
          <p:nvPr/>
        </p:nvGrpSpPr>
        <p:grpSpPr>
          <a:xfrm>
            <a:off x="6272094" y="2257205"/>
            <a:ext cx="1337400" cy="745425"/>
            <a:chOff x="8362792" y="3009606"/>
            <a:chExt cx="1783200" cy="993900"/>
          </a:xfrm>
        </p:grpSpPr>
        <p:sp>
          <p:nvSpPr>
            <p:cNvPr id="5930" name="Google Shape;5930;p226"/>
            <p:cNvSpPr txBox="1"/>
            <p:nvPr/>
          </p:nvSpPr>
          <p:spPr>
            <a:xfrm>
              <a:off x="8522556" y="3725852"/>
              <a:ext cx="1483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Cosmos DB, SQL DB</a:t>
              </a:r>
              <a:endParaRPr sz="1100"/>
            </a:p>
          </p:txBody>
        </p:sp>
        <p:sp>
          <p:nvSpPr>
            <p:cNvPr id="5931" name="Google Shape;5931;p226"/>
            <p:cNvSpPr/>
            <p:nvPr/>
          </p:nvSpPr>
          <p:spPr>
            <a:xfrm>
              <a:off x="9052566" y="3308071"/>
              <a:ext cx="428562" cy="396871"/>
            </a:xfrm>
            <a:custGeom>
              <a:rect b="b" l="l" r="r" t="t"/>
              <a:pathLst>
                <a:path extrusionOk="0" h="4409679" w="4761797">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lt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5932" name="Google Shape;5932;p226"/>
            <p:cNvSpPr/>
            <p:nvPr/>
          </p:nvSpPr>
          <p:spPr>
            <a:xfrm>
              <a:off x="8362792" y="3009606"/>
              <a:ext cx="1783200" cy="993900"/>
            </a:xfrm>
            <a:prstGeom prst="rect">
              <a:avLst/>
            </a:prstGeom>
            <a:noFill/>
            <a:ln cap="flat" cmpd="sng" w="12700">
              <a:solidFill>
                <a:schemeClr val="dk2"/>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spcBef>
                  <a:spcPts val="0"/>
                </a:spcBef>
                <a:spcAft>
                  <a:spcPts val="0"/>
                </a:spcAft>
                <a:buNone/>
              </a:pPr>
              <a:r>
                <a:rPr lang="en" sz="900">
                  <a:solidFill>
                    <a:schemeClr val="dk2"/>
                  </a:solidFill>
                  <a:latin typeface="Quattrocento Sans"/>
                  <a:ea typeface="Quattrocento Sans"/>
                  <a:cs typeface="Quattrocento Sans"/>
                  <a:sym typeface="Quattrocento Sans"/>
                </a:rPr>
                <a:t>Operational Databases</a:t>
              </a:r>
              <a:endParaRPr sz="1100"/>
            </a:p>
          </p:txBody>
        </p:sp>
      </p:grpSp>
      <p:grpSp>
        <p:nvGrpSpPr>
          <p:cNvPr id="5933" name="Google Shape;5933;p226"/>
          <p:cNvGrpSpPr/>
          <p:nvPr/>
        </p:nvGrpSpPr>
        <p:grpSpPr>
          <a:xfrm>
            <a:off x="6264296" y="4073517"/>
            <a:ext cx="1275075" cy="633402"/>
            <a:chOff x="8352395" y="5431356"/>
            <a:chExt cx="1700100" cy="844536"/>
          </a:xfrm>
        </p:grpSpPr>
        <p:sp>
          <p:nvSpPr>
            <p:cNvPr id="5934" name="Google Shape;5934;p226"/>
            <p:cNvSpPr txBox="1"/>
            <p:nvPr/>
          </p:nvSpPr>
          <p:spPr>
            <a:xfrm>
              <a:off x="8352395" y="6022092"/>
              <a:ext cx="17001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Synapse Analytics</a:t>
              </a:r>
              <a:endParaRPr sz="1100"/>
            </a:p>
          </p:txBody>
        </p:sp>
        <p:pic>
          <p:nvPicPr>
            <p:cNvPr id="5935" name="Google Shape;5935;p226"/>
            <p:cNvPicPr preferRelativeResize="0"/>
            <p:nvPr/>
          </p:nvPicPr>
          <p:blipFill rotWithShape="1">
            <a:blip r:embed="rId3">
              <a:alphaModFix/>
            </a:blip>
            <a:srcRect b="0" l="0" r="0" t="0"/>
            <a:stretch/>
          </p:blipFill>
          <p:spPr>
            <a:xfrm>
              <a:off x="8941081" y="5431356"/>
              <a:ext cx="547912" cy="547912"/>
            </a:xfrm>
            <a:prstGeom prst="rect">
              <a:avLst/>
            </a:prstGeom>
            <a:noFill/>
            <a:ln>
              <a:noFill/>
            </a:ln>
          </p:spPr>
        </p:pic>
      </p:grpSp>
      <p:grpSp>
        <p:nvGrpSpPr>
          <p:cNvPr id="5936" name="Google Shape;5936;p226"/>
          <p:cNvGrpSpPr/>
          <p:nvPr/>
        </p:nvGrpSpPr>
        <p:grpSpPr>
          <a:xfrm>
            <a:off x="337658" y="1589950"/>
            <a:ext cx="907650" cy="581763"/>
            <a:chOff x="450211" y="2119933"/>
            <a:chExt cx="1210200" cy="775684"/>
          </a:xfrm>
        </p:grpSpPr>
        <p:sp>
          <p:nvSpPr>
            <p:cNvPr id="5937" name="Google Shape;5937;p226"/>
            <p:cNvSpPr txBox="1"/>
            <p:nvPr/>
          </p:nvSpPr>
          <p:spPr>
            <a:xfrm>
              <a:off x="450211" y="2641817"/>
              <a:ext cx="1210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Streaming data</a:t>
              </a:r>
              <a:endParaRPr sz="1100"/>
            </a:p>
          </p:txBody>
        </p:sp>
        <p:sp>
          <p:nvSpPr>
            <p:cNvPr id="5938" name="Google Shape;5938;p226"/>
            <p:cNvSpPr/>
            <p:nvPr/>
          </p:nvSpPr>
          <p:spPr>
            <a:xfrm>
              <a:off x="825031" y="2119933"/>
              <a:ext cx="460443" cy="460444"/>
            </a:xfrm>
            <a:custGeom>
              <a:rect b="b" l="l" r="r" t="t"/>
              <a:pathLst>
                <a:path extrusionOk="0" h="359" w="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cxnSp>
        <p:nvCxnSpPr>
          <p:cNvPr id="5939" name="Google Shape;5939;p226"/>
          <p:cNvCxnSpPr/>
          <p:nvPr/>
        </p:nvCxnSpPr>
        <p:spPr>
          <a:xfrm flipH="1" rot="-5400000">
            <a:off x="1962899" y="2211294"/>
            <a:ext cx="2260200" cy="1361700"/>
          </a:xfrm>
          <a:prstGeom prst="bentConnector3">
            <a:avLst>
              <a:gd fmla="val -285" name="adj1"/>
            </a:avLst>
          </a:prstGeom>
          <a:noFill/>
          <a:ln cap="flat" cmpd="sng" w="12700">
            <a:solidFill>
              <a:schemeClr val="accent2"/>
            </a:solidFill>
            <a:prstDash val="dash"/>
            <a:round/>
            <a:headEnd len="sm" w="sm" type="none"/>
            <a:tailEnd len="med" w="med" type="triangle"/>
          </a:ln>
        </p:spPr>
      </p:cxnSp>
      <p:cxnSp>
        <p:nvCxnSpPr>
          <p:cNvPr id="5940" name="Google Shape;5940;p226"/>
          <p:cNvCxnSpPr/>
          <p:nvPr/>
        </p:nvCxnSpPr>
        <p:spPr>
          <a:xfrm>
            <a:off x="7170722" y="4278984"/>
            <a:ext cx="908700" cy="0"/>
          </a:xfrm>
          <a:prstGeom prst="straightConnector1">
            <a:avLst/>
          </a:prstGeom>
          <a:noFill/>
          <a:ln cap="flat" cmpd="sng" w="12700">
            <a:solidFill>
              <a:schemeClr val="accent2"/>
            </a:solidFill>
            <a:prstDash val="dash"/>
            <a:round/>
            <a:headEnd len="sm" w="sm" type="none"/>
            <a:tailEnd len="med" w="med" type="triangle"/>
          </a:ln>
        </p:spPr>
      </p:cxnSp>
      <p:cxnSp>
        <p:nvCxnSpPr>
          <p:cNvPr id="5941" name="Google Shape;5941;p226"/>
          <p:cNvCxnSpPr/>
          <p:nvPr/>
        </p:nvCxnSpPr>
        <p:spPr>
          <a:xfrm>
            <a:off x="5963194" y="2684447"/>
            <a:ext cx="270300" cy="0"/>
          </a:xfrm>
          <a:prstGeom prst="straightConnector1">
            <a:avLst/>
          </a:prstGeom>
          <a:noFill/>
          <a:ln cap="flat" cmpd="sng" w="12700">
            <a:solidFill>
              <a:schemeClr val="accent2"/>
            </a:solidFill>
            <a:prstDash val="dash"/>
            <a:round/>
            <a:headEnd len="sm" w="sm" type="none"/>
            <a:tailEnd len="med" w="med" type="triangle"/>
          </a:ln>
        </p:spPr>
      </p:cxnSp>
      <p:cxnSp>
        <p:nvCxnSpPr>
          <p:cNvPr id="5942" name="Google Shape;5942;p226"/>
          <p:cNvCxnSpPr>
            <a:stCxn id="5928" idx="3"/>
            <a:endCxn id="5932" idx="3"/>
          </p:cNvCxnSpPr>
          <p:nvPr/>
        </p:nvCxnSpPr>
        <p:spPr>
          <a:xfrm>
            <a:off x="7609494" y="1824277"/>
            <a:ext cx="600" cy="805500"/>
          </a:xfrm>
          <a:prstGeom prst="bentConnector3">
            <a:avLst>
              <a:gd fmla="val 38100000" name="adj1"/>
            </a:avLst>
          </a:prstGeom>
          <a:noFill/>
          <a:ln cap="flat" cmpd="sng" w="12700">
            <a:solidFill>
              <a:schemeClr val="accent2"/>
            </a:solidFill>
            <a:prstDash val="dash"/>
            <a:round/>
            <a:headEnd len="sm" w="sm" type="none"/>
            <a:tailEnd len="sm" w="sm" type="none"/>
          </a:ln>
        </p:spPr>
      </p:cxnSp>
      <p:cxnSp>
        <p:nvCxnSpPr>
          <p:cNvPr id="5943" name="Google Shape;5943;p226"/>
          <p:cNvCxnSpPr/>
          <p:nvPr/>
        </p:nvCxnSpPr>
        <p:spPr>
          <a:xfrm>
            <a:off x="7781796" y="2221758"/>
            <a:ext cx="223200" cy="0"/>
          </a:xfrm>
          <a:prstGeom prst="straightConnector1">
            <a:avLst/>
          </a:prstGeom>
          <a:noFill/>
          <a:ln cap="flat" cmpd="sng" w="12700">
            <a:solidFill>
              <a:schemeClr val="accent2"/>
            </a:solidFill>
            <a:prstDash val="dash"/>
            <a:round/>
            <a:headEnd len="sm" w="sm" type="none"/>
            <a:tailEnd len="med" w="med" type="triangle"/>
          </a:ln>
        </p:spPr>
      </p:cxnSp>
      <p:sp>
        <p:nvSpPr>
          <p:cNvPr id="5944" name="Google Shape;5944;p226"/>
          <p:cNvSpPr/>
          <p:nvPr/>
        </p:nvSpPr>
        <p:spPr>
          <a:xfrm>
            <a:off x="4810570" y="1913960"/>
            <a:ext cx="1095300" cy="1812000"/>
          </a:xfrm>
          <a:prstGeom prst="rect">
            <a:avLst/>
          </a:prstGeom>
          <a:noFill/>
          <a:ln cap="flat" cmpd="sng" w="12700">
            <a:solidFill>
              <a:schemeClr val="dk2"/>
            </a:solidFill>
            <a:prstDash val="solid"/>
            <a:miter lim="800000"/>
            <a:headEnd len="sm" w="sm" type="none"/>
            <a:tailEnd len="sm" w="sm" type="none"/>
          </a:ln>
        </p:spPr>
        <p:txBody>
          <a:bodyPr anchorCtr="0" anchor="b" bIns="0" lIns="68575" spcFirstLastPara="1" rIns="68575" wrap="square" tIns="68575">
            <a:noAutofit/>
          </a:bodyPr>
          <a:lstStyle/>
          <a:p>
            <a:pPr indent="0" lvl="0" marL="0" marR="0" rtl="0" algn="ctr">
              <a:lnSpc>
                <a:spcPct val="90000"/>
              </a:lnSpc>
              <a:spcBef>
                <a:spcPts val="0"/>
              </a:spcBef>
              <a:spcAft>
                <a:spcPts val="0"/>
              </a:spcAft>
              <a:buClr>
                <a:schemeClr val="lt1"/>
              </a:buClr>
              <a:buSzPts val="900"/>
              <a:buFont typeface="Quattrocento Sans"/>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5945" name="Google Shape;5945;p226"/>
          <p:cNvSpPr txBox="1"/>
          <p:nvPr/>
        </p:nvSpPr>
        <p:spPr>
          <a:xfrm>
            <a:off x="4864938" y="3414072"/>
            <a:ext cx="986700" cy="19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Databricks</a:t>
            </a:r>
            <a:endParaRPr sz="1100"/>
          </a:p>
        </p:txBody>
      </p:sp>
      <p:sp>
        <p:nvSpPr>
          <p:cNvPr id="5946" name="Google Shape;5946;p226"/>
          <p:cNvSpPr/>
          <p:nvPr/>
        </p:nvSpPr>
        <p:spPr>
          <a:xfrm>
            <a:off x="4948353" y="2478635"/>
            <a:ext cx="819900" cy="287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Machine </a:t>
            </a:r>
            <a:br>
              <a:rPr b="0" i="0" lang="en" sz="800" u="none" cap="none" strike="noStrike">
                <a:solidFill>
                  <a:schemeClr val="dk1"/>
                </a:solidFill>
                <a:latin typeface="Quattrocento Sans"/>
                <a:ea typeface="Quattrocento Sans"/>
                <a:cs typeface="Quattrocento Sans"/>
                <a:sym typeface="Quattrocento Sans"/>
              </a:rPr>
            </a:br>
            <a:r>
              <a:rPr b="0" i="0" lang="en" sz="800" u="none" cap="none" strike="noStrike">
                <a:solidFill>
                  <a:schemeClr val="dk1"/>
                </a:solidFill>
                <a:latin typeface="Quattrocento Sans"/>
                <a:ea typeface="Quattrocento Sans"/>
                <a:cs typeface="Quattrocento Sans"/>
                <a:sym typeface="Quattrocento Sans"/>
              </a:rPr>
              <a:t>Learning</a:t>
            </a:r>
            <a:endParaRPr sz="1100"/>
          </a:p>
        </p:txBody>
      </p:sp>
      <p:grpSp>
        <p:nvGrpSpPr>
          <p:cNvPr id="5947" name="Google Shape;5947;p226"/>
          <p:cNvGrpSpPr/>
          <p:nvPr/>
        </p:nvGrpSpPr>
        <p:grpSpPr>
          <a:xfrm>
            <a:off x="337658" y="4081133"/>
            <a:ext cx="907650" cy="625786"/>
            <a:chOff x="450211" y="5441511"/>
            <a:chExt cx="1210200" cy="834381"/>
          </a:xfrm>
        </p:grpSpPr>
        <p:sp>
          <p:nvSpPr>
            <p:cNvPr id="5948" name="Google Shape;5948;p226"/>
            <p:cNvSpPr txBox="1"/>
            <p:nvPr/>
          </p:nvSpPr>
          <p:spPr>
            <a:xfrm>
              <a:off x="450211" y="6022092"/>
              <a:ext cx="12102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Batch data</a:t>
              </a:r>
              <a:endParaRPr sz="1100"/>
            </a:p>
          </p:txBody>
        </p:sp>
        <p:grpSp>
          <p:nvGrpSpPr>
            <p:cNvPr id="5949" name="Google Shape;5949;p226"/>
            <p:cNvGrpSpPr/>
            <p:nvPr/>
          </p:nvGrpSpPr>
          <p:grpSpPr>
            <a:xfrm>
              <a:off x="854435" y="5441511"/>
              <a:ext cx="538162" cy="522288"/>
              <a:chOff x="1043" y="3565"/>
              <a:chExt cx="339" cy="329"/>
            </a:xfrm>
          </p:grpSpPr>
          <p:sp>
            <p:nvSpPr>
              <p:cNvPr id="5950" name="Google Shape;5950;p226"/>
              <p:cNvSpPr/>
              <p:nvPr/>
            </p:nvSpPr>
            <p:spPr>
              <a:xfrm>
                <a:off x="1082" y="3565"/>
                <a:ext cx="300" cy="30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951" name="Google Shape;5951;p226"/>
              <p:cNvSpPr/>
              <p:nvPr/>
            </p:nvSpPr>
            <p:spPr>
              <a:xfrm>
                <a:off x="1043" y="3594"/>
                <a:ext cx="300" cy="30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952" name="Google Shape;5952;p226"/>
              <p:cNvSpPr/>
              <p:nvPr/>
            </p:nvSpPr>
            <p:spPr>
              <a:xfrm>
                <a:off x="1082" y="3662"/>
                <a:ext cx="39" cy="138"/>
              </a:xfrm>
              <a:custGeom>
                <a:rect b="b" l="l" r="r" t="t"/>
                <a:pathLst>
                  <a:path extrusionOk="0" h="598" w="170">
                    <a:moveTo>
                      <a:pt x="170" y="598"/>
                    </a:moveTo>
                    <a:cubicBezTo>
                      <a:pt x="130" y="598"/>
                      <a:pt x="100" y="589"/>
                      <a:pt x="81" y="572"/>
                    </a:cubicBezTo>
                    <a:cubicBezTo>
                      <a:pt x="62" y="554"/>
                      <a:pt x="53" y="526"/>
                      <a:pt x="53" y="487"/>
                    </a:cubicBezTo>
                    <a:cubicBezTo>
                      <a:pt x="53" y="390"/>
                      <a:pt x="53" y="390"/>
                      <a:pt x="53" y="390"/>
                    </a:cubicBezTo>
                    <a:cubicBezTo>
                      <a:pt x="53" y="347"/>
                      <a:pt x="35" y="326"/>
                      <a:pt x="0" y="326"/>
                    </a:cubicBezTo>
                    <a:cubicBezTo>
                      <a:pt x="0" y="272"/>
                      <a:pt x="0" y="272"/>
                      <a:pt x="0" y="272"/>
                    </a:cubicBezTo>
                    <a:cubicBezTo>
                      <a:pt x="35" y="272"/>
                      <a:pt x="53" y="250"/>
                      <a:pt x="53" y="204"/>
                    </a:cubicBezTo>
                    <a:cubicBezTo>
                      <a:pt x="53" y="114"/>
                      <a:pt x="53" y="114"/>
                      <a:pt x="53" y="114"/>
                    </a:cubicBezTo>
                    <a:cubicBezTo>
                      <a:pt x="53" y="75"/>
                      <a:pt x="63" y="47"/>
                      <a:pt x="82" y="28"/>
                    </a:cubicBezTo>
                    <a:cubicBezTo>
                      <a:pt x="101" y="10"/>
                      <a:pt x="130" y="0"/>
                      <a:pt x="170" y="0"/>
                    </a:cubicBezTo>
                    <a:cubicBezTo>
                      <a:pt x="170" y="53"/>
                      <a:pt x="170" y="53"/>
                      <a:pt x="170" y="53"/>
                    </a:cubicBezTo>
                    <a:cubicBezTo>
                      <a:pt x="135" y="53"/>
                      <a:pt x="117" y="74"/>
                      <a:pt x="117" y="115"/>
                    </a:cubicBezTo>
                    <a:cubicBezTo>
                      <a:pt x="117" y="201"/>
                      <a:pt x="117" y="201"/>
                      <a:pt x="117" y="201"/>
                    </a:cubicBezTo>
                    <a:cubicBezTo>
                      <a:pt x="117" y="253"/>
                      <a:pt x="99" y="285"/>
                      <a:pt x="64" y="298"/>
                    </a:cubicBezTo>
                    <a:cubicBezTo>
                      <a:pt x="64" y="299"/>
                      <a:pt x="64" y="299"/>
                      <a:pt x="64" y="299"/>
                    </a:cubicBezTo>
                    <a:cubicBezTo>
                      <a:pt x="99" y="311"/>
                      <a:pt x="117" y="343"/>
                      <a:pt x="117" y="395"/>
                    </a:cubicBezTo>
                    <a:cubicBezTo>
                      <a:pt x="117" y="480"/>
                      <a:pt x="117" y="480"/>
                      <a:pt x="117" y="480"/>
                    </a:cubicBezTo>
                    <a:cubicBezTo>
                      <a:pt x="117" y="503"/>
                      <a:pt x="121" y="519"/>
                      <a:pt x="129" y="529"/>
                    </a:cubicBezTo>
                    <a:cubicBezTo>
                      <a:pt x="137" y="539"/>
                      <a:pt x="151" y="545"/>
                      <a:pt x="170" y="545"/>
                    </a:cubicBezTo>
                    <a:lnTo>
                      <a:pt x="170" y="598"/>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5953" name="Google Shape;5953;p226"/>
              <p:cNvSpPr/>
              <p:nvPr/>
            </p:nvSpPr>
            <p:spPr>
              <a:xfrm>
                <a:off x="1179" y="3662"/>
                <a:ext cx="39" cy="138"/>
              </a:xfrm>
              <a:custGeom>
                <a:rect b="b" l="l" r="r" t="t"/>
                <a:pathLst>
                  <a:path extrusionOk="0" h="598" w="171">
                    <a:moveTo>
                      <a:pt x="0" y="545"/>
                    </a:moveTo>
                    <a:cubicBezTo>
                      <a:pt x="20" y="545"/>
                      <a:pt x="33" y="539"/>
                      <a:pt x="41" y="529"/>
                    </a:cubicBezTo>
                    <a:cubicBezTo>
                      <a:pt x="50" y="519"/>
                      <a:pt x="54" y="503"/>
                      <a:pt x="54" y="480"/>
                    </a:cubicBezTo>
                    <a:cubicBezTo>
                      <a:pt x="54" y="395"/>
                      <a:pt x="54" y="395"/>
                      <a:pt x="54" y="395"/>
                    </a:cubicBezTo>
                    <a:cubicBezTo>
                      <a:pt x="54" y="343"/>
                      <a:pt x="71" y="311"/>
                      <a:pt x="107" y="299"/>
                    </a:cubicBezTo>
                    <a:cubicBezTo>
                      <a:pt x="107" y="298"/>
                      <a:pt x="107" y="298"/>
                      <a:pt x="107" y="298"/>
                    </a:cubicBezTo>
                    <a:cubicBezTo>
                      <a:pt x="71" y="285"/>
                      <a:pt x="54" y="253"/>
                      <a:pt x="54" y="201"/>
                    </a:cubicBezTo>
                    <a:cubicBezTo>
                      <a:pt x="54" y="115"/>
                      <a:pt x="54" y="115"/>
                      <a:pt x="54" y="115"/>
                    </a:cubicBezTo>
                    <a:cubicBezTo>
                      <a:pt x="54" y="74"/>
                      <a:pt x="36" y="53"/>
                      <a:pt x="0" y="53"/>
                    </a:cubicBezTo>
                    <a:cubicBezTo>
                      <a:pt x="0" y="0"/>
                      <a:pt x="0" y="0"/>
                      <a:pt x="0" y="0"/>
                    </a:cubicBezTo>
                    <a:cubicBezTo>
                      <a:pt x="40" y="0"/>
                      <a:pt x="70" y="10"/>
                      <a:pt x="89" y="28"/>
                    </a:cubicBezTo>
                    <a:cubicBezTo>
                      <a:pt x="108" y="47"/>
                      <a:pt x="118" y="75"/>
                      <a:pt x="118" y="114"/>
                    </a:cubicBezTo>
                    <a:cubicBezTo>
                      <a:pt x="118" y="204"/>
                      <a:pt x="118" y="204"/>
                      <a:pt x="118" y="204"/>
                    </a:cubicBezTo>
                    <a:cubicBezTo>
                      <a:pt x="118" y="250"/>
                      <a:pt x="135" y="272"/>
                      <a:pt x="171" y="272"/>
                    </a:cubicBezTo>
                    <a:cubicBezTo>
                      <a:pt x="171" y="326"/>
                      <a:pt x="171" y="326"/>
                      <a:pt x="171" y="326"/>
                    </a:cubicBezTo>
                    <a:cubicBezTo>
                      <a:pt x="135" y="326"/>
                      <a:pt x="118" y="347"/>
                      <a:pt x="118" y="390"/>
                    </a:cubicBezTo>
                    <a:cubicBezTo>
                      <a:pt x="118" y="487"/>
                      <a:pt x="118" y="487"/>
                      <a:pt x="118" y="487"/>
                    </a:cubicBezTo>
                    <a:cubicBezTo>
                      <a:pt x="118" y="526"/>
                      <a:pt x="108" y="554"/>
                      <a:pt x="89" y="572"/>
                    </a:cubicBezTo>
                    <a:cubicBezTo>
                      <a:pt x="70" y="589"/>
                      <a:pt x="41" y="598"/>
                      <a:pt x="0" y="598"/>
                    </a:cubicBezTo>
                    <a:lnTo>
                      <a:pt x="0" y="545"/>
                    </a:lnTo>
                    <a:close/>
                  </a:path>
                </a:pathLst>
              </a:cu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grpSp>
        <p:nvGrpSpPr>
          <p:cNvPr id="5954" name="Google Shape;5954;p226"/>
          <p:cNvGrpSpPr/>
          <p:nvPr/>
        </p:nvGrpSpPr>
        <p:grpSpPr>
          <a:xfrm>
            <a:off x="5174847" y="2040917"/>
            <a:ext cx="364622" cy="395673"/>
            <a:chOff x="11436930" y="6104948"/>
            <a:chExt cx="535264" cy="574688"/>
          </a:xfrm>
        </p:grpSpPr>
        <p:sp>
          <p:nvSpPr>
            <p:cNvPr id="5955" name="Google Shape;5955;p226"/>
            <p:cNvSpPr/>
            <p:nvPr/>
          </p:nvSpPr>
          <p:spPr>
            <a:xfrm>
              <a:off x="11471805" y="6521938"/>
              <a:ext cx="470062" cy="151633"/>
            </a:xfrm>
            <a:custGeom>
              <a:rect b="b" l="l" r="r" t="t"/>
              <a:pathLst>
                <a:path extrusionOk="0" h="151633" w="470062">
                  <a:moveTo>
                    <a:pt x="11372" y="146326"/>
                  </a:moveTo>
                  <a:lnTo>
                    <a:pt x="466271" y="146326"/>
                  </a:lnTo>
                  <a:lnTo>
                    <a:pt x="338900" y="11372"/>
                  </a:lnTo>
                  <a:lnTo>
                    <a:pt x="117516" y="11372"/>
                  </a:lnTo>
                  <a:close/>
                </a:path>
              </a:pathLst>
            </a:custGeom>
            <a:solidFill>
              <a:srgbClr val="153C63"/>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sp>
          <p:nvSpPr>
            <p:cNvPr id="5956" name="Google Shape;5956;p226"/>
            <p:cNvSpPr/>
            <p:nvPr/>
          </p:nvSpPr>
          <p:spPr>
            <a:xfrm>
              <a:off x="11436930" y="6315717"/>
              <a:ext cx="348755" cy="363919"/>
            </a:xfrm>
            <a:custGeom>
              <a:rect b="b" l="l" r="r" t="t"/>
              <a:pathLst>
                <a:path extrusionOk="0" h="363919" w="348755">
                  <a:moveTo>
                    <a:pt x="46248" y="352547"/>
                  </a:moveTo>
                  <a:lnTo>
                    <a:pt x="11372" y="217593"/>
                  </a:lnTo>
                  <a:lnTo>
                    <a:pt x="203946" y="11372"/>
                  </a:lnTo>
                  <a:lnTo>
                    <a:pt x="338900" y="11372"/>
                  </a:lnTo>
                  <a:close/>
                </a:path>
              </a:pathLst>
            </a:custGeom>
            <a:solidFill>
              <a:srgbClr val="1C93D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sp>
          <p:nvSpPr>
            <p:cNvPr id="5957" name="Google Shape;5957;p226"/>
            <p:cNvSpPr/>
            <p:nvPr/>
          </p:nvSpPr>
          <p:spPr>
            <a:xfrm>
              <a:off x="11627987" y="6104948"/>
              <a:ext cx="151632" cy="227449"/>
            </a:xfrm>
            <a:custGeom>
              <a:rect b="b" l="l" r="r" t="t"/>
              <a:pathLst>
                <a:path extrusionOk="0" h="227449" w="151632">
                  <a:moveTo>
                    <a:pt x="11372" y="11372"/>
                  </a:moveTo>
                  <a:lnTo>
                    <a:pt x="147842" y="11372"/>
                  </a:lnTo>
                  <a:lnTo>
                    <a:pt x="147842" y="222142"/>
                  </a:lnTo>
                  <a:lnTo>
                    <a:pt x="12889" y="222142"/>
                  </a:lnTo>
                  <a:close/>
                </a:path>
              </a:pathLst>
            </a:custGeom>
            <a:solidFill>
              <a:srgbClr val="0478B6"/>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sp>
          <p:nvSpPr>
            <p:cNvPr id="5958" name="Google Shape;5958;p226"/>
            <p:cNvSpPr/>
            <p:nvPr/>
          </p:nvSpPr>
          <p:spPr>
            <a:xfrm>
              <a:off x="11714418" y="6350593"/>
              <a:ext cx="257776" cy="318429"/>
            </a:xfrm>
            <a:custGeom>
              <a:rect b="b" l="l" r="r" t="t"/>
              <a:pathLst>
                <a:path extrusionOk="0" h="318429" w="257776">
                  <a:moveTo>
                    <a:pt x="11372" y="111450"/>
                  </a:moveTo>
                  <a:lnTo>
                    <a:pt x="97803" y="11372"/>
                  </a:lnTo>
                  <a:lnTo>
                    <a:pt x="253985" y="185751"/>
                  </a:lnTo>
                  <a:lnTo>
                    <a:pt x="223659" y="317671"/>
                  </a:lnTo>
                  <a:close/>
                </a:path>
              </a:pathLst>
            </a:custGeom>
            <a:solidFill>
              <a:srgbClr val="0273B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300"/>
                <a:buFont typeface="Quattrocento Sans"/>
                <a:buNone/>
              </a:pPr>
              <a:r>
                <a:t/>
              </a:r>
              <a:endParaRPr b="0" i="0" sz="1300" u="none" cap="none" strike="noStrike">
                <a:solidFill>
                  <a:schemeClr val="dk1"/>
                </a:solidFill>
                <a:latin typeface="Quattrocento Sans"/>
                <a:ea typeface="Quattrocento Sans"/>
                <a:cs typeface="Quattrocento Sans"/>
                <a:sym typeface="Quattrocento Sans"/>
              </a:endParaRPr>
            </a:p>
          </p:txBody>
        </p:sp>
      </p:grpSp>
      <p:sp>
        <p:nvSpPr>
          <p:cNvPr id="5959" name="Google Shape;5959;p226"/>
          <p:cNvSpPr txBox="1"/>
          <p:nvPr/>
        </p:nvSpPr>
        <p:spPr>
          <a:xfrm>
            <a:off x="6309062" y="3470864"/>
            <a:ext cx="907500" cy="1386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78D7"/>
              </a:buClr>
              <a:buSzPts val="900"/>
              <a:buFont typeface="Quattrocento Sans"/>
              <a:buNone/>
            </a:pPr>
            <a:r>
              <a:rPr b="0" i="0" lang="en" sz="900" u="none" cap="none" strike="noStrike">
                <a:solidFill>
                  <a:srgbClr val="0078D7"/>
                </a:solidFill>
                <a:latin typeface="Quattrocento Sans"/>
                <a:ea typeface="Quattrocento Sans"/>
                <a:cs typeface="Quattrocento Sans"/>
                <a:sym typeface="Quattrocento Sans"/>
              </a:rPr>
              <a:t>Ad-hoc analysis</a:t>
            </a:r>
            <a:endParaRPr sz="1100"/>
          </a:p>
        </p:txBody>
      </p:sp>
      <p:grpSp>
        <p:nvGrpSpPr>
          <p:cNvPr id="5960" name="Google Shape;5960;p226"/>
          <p:cNvGrpSpPr/>
          <p:nvPr/>
        </p:nvGrpSpPr>
        <p:grpSpPr>
          <a:xfrm>
            <a:off x="5963194" y="3389324"/>
            <a:ext cx="2419506" cy="684225"/>
            <a:chOff x="7950926" y="4519099"/>
            <a:chExt cx="3226009" cy="912300"/>
          </a:xfrm>
        </p:grpSpPr>
        <p:cxnSp>
          <p:nvCxnSpPr>
            <p:cNvPr id="5961" name="Google Shape;5961;p226"/>
            <p:cNvCxnSpPr/>
            <p:nvPr/>
          </p:nvCxnSpPr>
          <p:spPr>
            <a:xfrm>
              <a:off x="7950926" y="4519099"/>
              <a:ext cx="3225900" cy="0"/>
            </a:xfrm>
            <a:prstGeom prst="straightConnector1">
              <a:avLst/>
            </a:prstGeom>
            <a:noFill/>
            <a:ln cap="flat" cmpd="sng" w="12700">
              <a:solidFill>
                <a:schemeClr val="accent2"/>
              </a:solidFill>
              <a:prstDash val="dash"/>
              <a:round/>
              <a:headEnd len="sm" w="sm" type="none"/>
              <a:tailEnd len="sm" w="sm" type="none"/>
            </a:ln>
          </p:spPr>
        </p:cxnSp>
        <p:cxnSp>
          <p:nvCxnSpPr>
            <p:cNvPr id="5962" name="Google Shape;5962;p226"/>
            <p:cNvCxnSpPr/>
            <p:nvPr/>
          </p:nvCxnSpPr>
          <p:spPr>
            <a:xfrm>
              <a:off x="11176934" y="4519099"/>
              <a:ext cx="0" cy="912300"/>
            </a:xfrm>
            <a:prstGeom prst="straightConnector1">
              <a:avLst/>
            </a:prstGeom>
            <a:noFill/>
            <a:ln cap="flat" cmpd="sng" w="12700">
              <a:solidFill>
                <a:schemeClr val="accent2"/>
              </a:solidFill>
              <a:prstDash val="dash"/>
              <a:round/>
              <a:headEnd len="sm" w="sm" type="none"/>
              <a:tailEnd len="med" w="med" type="triangle"/>
            </a:ln>
          </p:spPr>
        </p:cxnSp>
      </p:grpSp>
      <p:grpSp>
        <p:nvGrpSpPr>
          <p:cNvPr id="5963" name="Google Shape;5963;p226"/>
          <p:cNvGrpSpPr/>
          <p:nvPr/>
        </p:nvGrpSpPr>
        <p:grpSpPr>
          <a:xfrm>
            <a:off x="1718042" y="1590027"/>
            <a:ext cx="955125" cy="581686"/>
            <a:chOff x="2290722" y="2120036"/>
            <a:chExt cx="1273500" cy="775581"/>
          </a:xfrm>
        </p:grpSpPr>
        <p:sp>
          <p:nvSpPr>
            <p:cNvPr id="5964" name="Google Shape;5964;p226"/>
            <p:cNvSpPr txBox="1"/>
            <p:nvPr/>
          </p:nvSpPr>
          <p:spPr>
            <a:xfrm>
              <a:off x="2290722" y="2641817"/>
              <a:ext cx="12735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Event Hubs</a:t>
              </a:r>
              <a:endParaRPr sz="1100"/>
            </a:p>
          </p:txBody>
        </p:sp>
        <p:grpSp>
          <p:nvGrpSpPr>
            <p:cNvPr id="5965" name="Google Shape;5965;p226"/>
            <p:cNvGrpSpPr/>
            <p:nvPr/>
          </p:nvGrpSpPr>
          <p:grpSpPr>
            <a:xfrm>
              <a:off x="2704868" y="2120036"/>
              <a:ext cx="445476" cy="460457"/>
              <a:chOff x="3150330" y="3505187"/>
              <a:chExt cx="438677" cy="453429"/>
            </a:xfrm>
          </p:grpSpPr>
          <p:sp>
            <p:nvSpPr>
              <p:cNvPr id="5966" name="Google Shape;5966;p226"/>
              <p:cNvSpPr/>
              <p:nvPr/>
            </p:nvSpPr>
            <p:spPr>
              <a:xfrm>
                <a:off x="3150330" y="3505187"/>
                <a:ext cx="438677" cy="453429"/>
              </a:xfrm>
              <a:custGeom>
                <a:rect b="b" l="l" r="r" t="t"/>
                <a:pathLst>
                  <a:path extrusionOk="0" h="453429" w="438677">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rgbClr val="0078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sp>
            <p:nvSpPr>
              <p:cNvPr id="5967" name="Google Shape;5967;p226"/>
              <p:cNvSpPr/>
              <p:nvPr/>
            </p:nvSpPr>
            <p:spPr>
              <a:xfrm>
                <a:off x="3244412" y="3613186"/>
                <a:ext cx="283594" cy="237431"/>
              </a:xfrm>
              <a:custGeom>
                <a:rect b="b" l="l" r="r" t="t"/>
                <a:pathLst>
                  <a:path extrusionOk="0" h="237431" w="283594">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rgbClr val="50E6F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rgbClr val="FFFFFF"/>
                  </a:solidFill>
                  <a:latin typeface="Quattrocento Sans"/>
                  <a:ea typeface="Quattrocento Sans"/>
                  <a:cs typeface="Quattrocento Sans"/>
                  <a:sym typeface="Quattrocento Sans"/>
                </a:endParaRPr>
              </a:p>
            </p:txBody>
          </p:sp>
        </p:grpSp>
      </p:grpSp>
      <p:pic>
        <p:nvPicPr>
          <p:cNvPr id="5968" name="Google Shape;5968;p226"/>
          <p:cNvPicPr preferRelativeResize="0"/>
          <p:nvPr/>
        </p:nvPicPr>
        <p:blipFill rotWithShape="1">
          <a:blip r:embed="rId4">
            <a:alphaModFix/>
          </a:blip>
          <a:srcRect b="0" l="0" r="0" t="0"/>
          <a:stretch/>
        </p:blipFill>
        <p:spPr>
          <a:xfrm>
            <a:off x="5148845" y="2964283"/>
            <a:ext cx="381701" cy="407862"/>
          </a:xfrm>
          <a:prstGeom prst="rect">
            <a:avLst/>
          </a:prstGeom>
          <a:noFill/>
          <a:ln>
            <a:noFill/>
          </a:ln>
        </p:spPr>
      </p:pic>
      <p:sp>
        <p:nvSpPr>
          <p:cNvPr id="5969" name="Google Shape;5969;p226"/>
          <p:cNvSpPr/>
          <p:nvPr/>
        </p:nvSpPr>
        <p:spPr>
          <a:xfrm>
            <a:off x="8043419" y="2312476"/>
            <a:ext cx="561600" cy="254100"/>
          </a:xfrm>
          <a:prstGeom prst="rect">
            <a:avLst/>
          </a:prstGeom>
          <a:noFill/>
          <a:ln>
            <a:noFill/>
          </a:ln>
        </p:spPr>
        <p:txBody>
          <a:bodyPr anchorCtr="0" anchor="t" bIns="44800" lIns="89625" spcFirstLastPara="1" rIns="89625" wrap="square" tIns="44800">
            <a:noAutofit/>
          </a:bodyPr>
          <a:lstStyle/>
          <a:p>
            <a:pPr indent="0" lvl="0" marL="0" marR="0" rtl="0" algn="ctr">
              <a:lnSpc>
                <a:spcPct val="100000"/>
              </a:lnSpc>
              <a:spcBef>
                <a:spcPts val="0"/>
              </a:spcBef>
              <a:spcAft>
                <a:spcPts val="0"/>
              </a:spcAft>
              <a:buClr>
                <a:srgbClr val="000000"/>
              </a:buClr>
              <a:buSzPts val="933"/>
              <a:buFont typeface="Quattrocento Sans"/>
              <a:buNone/>
            </a:pPr>
            <a:r>
              <a:rPr b="0" i="0" lang="en" sz="933" u="none" cap="none" strike="noStrike">
                <a:solidFill>
                  <a:srgbClr val="000000"/>
                </a:solidFill>
                <a:latin typeface="Quattrocento Sans"/>
                <a:ea typeface="Quattrocento Sans"/>
                <a:cs typeface="Quattrocento Sans"/>
                <a:sym typeface="Quattrocento Sans"/>
              </a:rPr>
              <a:t>Apps</a:t>
            </a:r>
            <a:endParaRPr b="0" i="0" sz="1333" u="none" cap="none" strike="noStrike">
              <a:solidFill>
                <a:srgbClr val="000000"/>
              </a:solidFill>
              <a:latin typeface="Quattrocento Sans"/>
              <a:ea typeface="Quattrocento Sans"/>
              <a:cs typeface="Quattrocento Sans"/>
              <a:sym typeface="Quattrocento Sans"/>
            </a:endParaRPr>
          </a:p>
        </p:txBody>
      </p:sp>
      <p:grpSp>
        <p:nvGrpSpPr>
          <p:cNvPr id="5970" name="Google Shape;5970;p226"/>
          <p:cNvGrpSpPr/>
          <p:nvPr/>
        </p:nvGrpSpPr>
        <p:grpSpPr>
          <a:xfrm>
            <a:off x="8080431" y="1929718"/>
            <a:ext cx="626151" cy="378228"/>
            <a:chOff x="3604308" y="4850892"/>
            <a:chExt cx="394799" cy="230838"/>
          </a:xfrm>
        </p:grpSpPr>
        <p:sp>
          <p:nvSpPr>
            <p:cNvPr id="5971" name="Google Shape;5971;p226"/>
            <p:cNvSpPr/>
            <p:nvPr/>
          </p:nvSpPr>
          <p:spPr>
            <a:xfrm>
              <a:off x="3649456" y="4976835"/>
              <a:ext cx="54314" cy="101840"/>
            </a:xfrm>
            <a:custGeom>
              <a:rect b="b" l="l" r="r" t="t"/>
              <a:pathLst>
                <a:path extrusionOk="0" h="101840" w="54314">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33"/>
                <a:buFont typeface="Quattrocento Sans"/>
                <a:buNone/>
              </a:pPr>
              <a:r>
                <a:t/>
              </a:r>
              <a:endParaRPr b="0" i="0" sz="1733" u="none" cap="none" strike="noStrike">
                <a:solidFill>
                  <a:srgbClr val="1A1A1A"/>
                </a:solidFill>
                <a:latin typeface="Quattrocento Sans"/>
                <a:ea typeface="Quattrocento Sans"/>
                <a:cs typeface="Quattrocento Sans"/>
                <a:sym typeface="Quattrocento Sans"/>
              </a:endParaRPr>
            </a:p>
          </p:txBody>
        </p:sp>
        <p:sp>
          <p:nvSpPr>
            <p:cNvPr id="5972" name="Google Shape;5972;p226"/>
            <p:cNvSpPr/>
            <p:nvPr/>
          </p:nvSpPr>
          <p:spPr>
            <a:xfrm>
              <a:off x="3604308" y="4850892"/>
              <a:ext cx="307558" cy="230838"/>
            </a:xfrm>
            <a:custGeom>
              <a:rect b="b" l="l" r="r" t="t"/>
              <a:pathLst>
                <a:path extrusionOk="0" h="230838" w="30755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33"/>
                <a:buFont typeface="Quattrocento Sans"/>
                <a:buNone/>
              </a:pPr>
              <a:r>
                <a:t/>
              </a:r>
              <a:endParaRPr b="0" i="0" sz="1733" u="none" cap="none" strike="noStrike">
                <a:solidFill>
                  <a:srgbClr val="1A1A1A"/>
                </a:solidFill>
                <a:latin typeface="Quattrocento Sans"/>
                <a:ea typeface="Quattrocento Sans"/>
                <a:cs typeface="Quattrocento Sans"/>
                <a:sym typeface="Quattrocento Sans"/>
              </a:endParaRPr>
            </a:p>
          </p:txBody>
        </p:sp>
        <p:sp>
          <p:nvSpPr>
            <p:cNvPr id="5973" name="Google Shape;5973;p226"/>
            <p:cNvSpPr/>
            <p:nvPr/>
          </p:nvSpPr>
          <p:spPr>
            <a:xfrm>
              <a:off x="3809006" y="4950356"/>
              <a:ext cx="190101" cy="128997"/>
            </a:xfrm>
            <a:custGeom>
              <a:rect b="b" l="l" r="r" t="t"/>
              <a:pathLst>
                <a:path extrusionOk="0" h="128997" w="190101">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cap="flat" cmpd="sng" w="19050">
              <a:solidFill>
                <a:srgbClr val="7A7A87"/>
              </a:solidFill>
              <a:prstDash val="solid"/>
              <a:miter lim="8000"/>
              <a:headEnd len="sm" w="sm" type="none"/>
              <a:tailEnd len="sm" w="sm" type="none"/>
            </a:ln>
          </p:spPr>
          <p:txBody>
            <a:bodyPr anchorCtr="0" anchor="ctr" bIns="44800" lIns="89625" spcFirstLastPara="1" rIns="89625" wrap="square" tIns="44800">
              <a:noAutofit/>
            </a:bodyPr>
            <a:lstStyle/>
            <a:p>
              <a:pPr indent="0" lvl="0" marL="0" marR="0" rtl="0" algn="l">
                <a:lnSpc>
                  <a:spcPct val="100000"/>
                </a:lnSpc>
                <a:spcBef>
                  <a:spcPts val="0"/>
                </a:spcBef>
                <a:spcAft>
                  <a:spcPts val="0"/>
                </a:spcAft>
                <a:buClr>
                  <a:srgbClr val="000000"/>
                </a:buClr>
                <a:buSzPts val="1733"/>
                <a:buFont typeface="Quattrocento Sans"/>
                <a:buNone/>
              </a:pPr>
              <a:r>
                <a:t/>
              </a:r>
              <a:endParaRPr b="0" i="0" sz="1733" u="none" cap="none" strike="noStrike">
                <a:solidFill>
                  <a:srgbClr val="1A1A1A"/>
                </a:solidFill>
                <a:latin typeface="Quattrocento Sans"/>
                <a:ea typeface="Quattrocento Sans"/>
                <a:cs typeface="Quattrocento Sans"/>
                <a:sym typeface="Quattrocento Sans"/>
              </a:endParaRPr>
            </a:p>
          </p:txBody>
        </p:sp>
      </p:grpSp>
      <p:sp>
        <p:nvSpPr>
          <p:cNvPr id="5974" name="Google Shape;5974;p226"/>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a:solidFill>
                  <a:schemeClr val="dk2"/>
                </a:solidFill>
              </a:rPr>
              <a:t>Data Science with Azure Databricks &amp; Azure ML</a:t>
            </a:r>
            <a:endParaRPr sz="2800">
              <a:solidFill>
                <a:schemeClr val="dk2"/>
              </a:solidFill>
            </a:endParaRPr>
          </a:p>
        </p:txBody>
      </p:sp>
      <p:sp>
        <p:nvSpPr>
          <p:cNvPr id="5975" name="Google Shape;5975;p226"/>
          <p:cNvSpPr/>
          <p:nvPr/>
        </p:nvSpPr>
        <p:spPr>
          <a:xfrm>
            <a:off x="4948353" y="2473135"/>
            <a:ext cx="819900" cy="287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Machine </a:t>
            </a:r>
            <a:br>
              <a:rPr b="0" i="0" lang="en" sz="800" u="none" cap="none" strike="noStrike">
                <a:solidFill>
                  <a:schemeClr val="dk1"/>
                </a:solidFill>
                <a:latin typeface="Quattrocento Sans"/>
                <a:ea typeface="Quattrocento Sans"/>
                <a:cs typeface="Quattrocento Sans"/>
                <a:sym typeface="Quattrocento Sans"/>
              </a:rPr>
            </a:br>
            <a:r>
              <a:rPr b="0" i="0" lang="en" sz="800" u="none" cap="none" strike="noStrike">
                <a:solidFill>
                  <a:schemeClr val="dk1"/>
                </a:solidFill>
                <a:latin typeface="Quattrocento Sans"/>
                <a:ea typeface="Quattrocento Sans"/>
                <a:cs typeface="Quattrocento Sans"/>
                <a:sym typeface="Quattrocento Sans"/>
              </a:rPr>
              <a:t>Learning</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0" name="Shape 5980"/>
        <p:cNvGrpSpPr/>
        <p:nvPr/>
      </p:nvGrpSpPr>
      <p:grpSpPr>
        <a:xfrm>
          <a:off x="0" y="0"/>
          <a:ext cx="0" cy="0"/>
          <a:chOff x="0" y="0"/>
          <a:chExt cx="0" cy="0"/>
        </a:xfrm>
      </p:grpSpPr>
      <p:sp>
        <p:nvSpPr>
          <p:cNvPr id="5981" name="Google Shape;5981;p227"/>
          <p:cNvSpPr txBox="1"/>
          <p:nvPr>
            <p:ph idx="4294967295" type="body"/>
          </p:nvPr>
        </p:nvSpPr>
        <p:spPr>
          <a:xfrm>
            <a:off x="205995" y="1166224"/>
            <a:ext cx="7543800" cy="1932900"/>
          </a:xfrm>
          <a:prstGeom prst="rect">
            <a:avLst/>
          </a:prstGeom>
          <a:noFill/>
          <a:ln>
            <a:noFill/>
          </a:ln>
        </p:spPr>
        <p:txBody>
          <a:bodyPr anchorCtr="0" anchor="b" bIns="91425" lIns="18287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350" u="sng">
              <a:solidFill>
                <a:srgbClr val="660099"/>
              </a:solidFill>
              <a:latin typeface="Arial"/>
              <a:ea typeface="Arial"/>
              <a:cs typeface="Arial"/>
              <a:sym typeface="Arial"/>
              <a:hlinkClick r:id="rId3">
                <a:extLst>
                  <a:ext uri="{A12FA001-AC4F-418D-AE19-62706E023703}">
                    <ahyp:hlinkClr val="tx"/>
                  </a:ext>
                </a:extLst>
              </a:hlinkClick>
            </a:endParaRPr>
          </a:p>
          <a:p>
            <a:pPr indent="0" lvl="0" marL="0" marR="0" rtl="0" algn="l">
              <a:lnSpc>
                <a:spcPct val="95000"/>
              </a:lnSpc>
              <a:spcBef>
                <a:spcPts val="0"/>
              </a:spcBef>
              <a:spcAft>
                <a:spcPts val="0"/>
              </a:spcAft>
              <a:buClr>
                <a:schemeClr val="lt1"/>
              </a:buClr>
              <a:buSzPts val="2911"/>
              <a:buFont typeface="Arial"/>
              <a:buNone/>
            </a:pPr>
            <a:r>
              <a:rPr lang="en" sz="3234"/>
              <a:t>Demo:</a:t>
            </a:r>
            <a:endParaRPr sz="3234"/>
          </a:p>
          <a:p>
            <a:pPr indent="0" lvl="0" marL="0" marR="0" rtl="0" algn="l">
              <a:lnSpc>
                <a:spcPct val="95000"/>
              </a:lnSpc>
              <a:spcBef>
                <a:spcPts val="0"/>
              </a:spcBef>
              <a:spcAft>
                <a:spcPts val="0"/>
              </a:spcAft>
              <a:buClr>
                <a:schemeClr val="lt1"/>
              </a:buClr>
              <a:buSzPts val="2911"/>
              <a:buFont typeface="Arial"/>
              <a:buNone/>
            </a:pPr>
            <a:r>
              <a:rPr lang="en" sz="3234"/>
              <a:t>Track with MLflow, deploy with AzureML</a:t>
            </a:r>
            <a:br>
              <a:rPr b="0" i="0" lang="en" sz="3234" u="none" cap="none" strike="noStrike">
                <a:solidFill>
                  <a:schemeClr val="lt1"/>
                </a:solidFill>
                <a:latin typeface="Quattrocento Sans"/>
                <a:ea typeface="Quattrocento Sans"/>
                <a:cs typeface="Quattrocento Sans"/>
                <a:sym typeface="Quattrocento Sans"/>
              </a:rPr>
            </a:br>
            <a:endParaRPr sz="1800"/>
          </a:p>
        </p:txBody>
      </p:sp>
      <p:pic>
        <p:nvPicPr>
          <p:cNvPr id="5982" name="Google Shape;5982;p227"/>
          <p:cNvPicPr preferRelativeResize="0"/>
          <p:nvPr/>
        </p:nvPicPr>
        <p:blipFill rotWithShape="1">
          <a:blip r:embed="rId4">
            <a:alphaModFix/>
          </a:blip>
          <a:srcRect b="0" l="0" r="0" t="0"/>
          <a:stretch/>
        </p:blipFill>
        <p:spPr>
          <a:xfrm>
            <a:off x="1606450" y="360375"/>
            <a:ext cx="1343125" cy="211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7" name="Shape 5987"/>
        <p:cNvGrpSpPr/>
        <p:nvPr/>
      </p:nvGrpSpPr>
      <p:grpSpPr>
        <a:xfrm>
          <a:off x="0" y="0"/>
          <a:ext cx="0" cy="0"/>
          <a:chOff x="0" y="0"/>
          <a:chExt cx="0" cy="0"/>
        </a:xfrm>
      </p:grpSpPr>
      <p:sp>
        <p:nvSpPr>
          <p:cNvPr id="5988" name="Google Shape;5988;p228"/>
          <p:cNvSpPr txBox="1"/>
          <p:nvPr>
            <p:ph idx="4294967295" type="body"/>
          </p:nvPr>
        </p:nvSpPr>
        <p:spPr>
          <a:xfrm>
            <a:off x="205995" y="1166224"/>
            <a:ext cx="7543800" cy="1932900"/>
          </a:xfrm>
          <a:prstGeom prst="rect">
            <a:avLst/>
          </a:prstGeom>
          <a:noFill/>
          <a:ln>
            <a:noFill/>
          </a:ln>
        </p:spPr>
        <p:txBody>
          <a:bodyPr anchorCtr="0" anchor="b" bIns="91425" lIns="18287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350" u="sng">
              <a:solidFill>
                <a:srgbClr val="660099"/>
              </a:solidFill>
              <a:latin typeface="Arial"/>
              <a:ea typeface="Arial"/>
              <a:cs typeface="Arial"/>
              <a:sym typeface="Arial"/>
              <a:hlinkClick r:id="rId3">
                <a:extLst>
                  <a:ext uri="{A12FA001-AC4F-418D-AE19-62706E023703}">
                    <ahyp:hlinkClr val="tx"/>
                  </a:ext>
                </a:extLst>
              </a:hlinkClick>
            </a:endParaRPr>
          </a:p>
          <a:p>
            <a:pPr indent="0" lvl="0" marL="0" marR="0" rtl="0" algn="l">
              <a:lnSpc>
                <a:spcPct val="95000"/>
              </a:lnSpc>
              <a:spcBef>
                <a:spcPts val="0"/>
              </a:spcBef>
              <a:spcAft>
                <a:spcPts val="0"/>
              </a:spcAft>
              <a:buClr>
                <a:schemeClr val="lt1"/>
              </a:buClr>
              <a:buSzPts val="2911"/>
              <a:buFont typeface="Arial"/>
              <a:buNone/>
            </a:pPr>
            <a:r>
              <a:rPr lang="en" sz="3234"/>
              <a:t>Thank You!</a:t>
            </a:r>
            <a:br>
              <a:rPr b="0" i="0" lang="en" sz="3234" u="none" cap="none" strike="noStrike">
                <a:solidFill>
                  <a:schemeClr val="lt1"/>
                </a:solidFill>
                <a:latin typeface="Quattrocento Sans"/>
                <a:ea typeface="Quattrocento Sans"/>
                <a:cs typeface="Quattrocento Sans"/>
                <a:sym typeface="Quattrocento Sans"/>
              </a:rPr>
            </a:br>
            <a:endParaRPr sz="1800"/>
          </a:p>
        </p:txBody>
      </p:sp>
      <p:pic>
        <p:nvPicPr>
          <p:cNvPr id="5989" name="Google Shape;5989;p228"/>
          <p:cNvPicPr preferRelativeResize="0"/>
          <p:nvPr/>
        </p:nvPicPr>
        <p:blipFill rotWithShape="1">
          <a:blip r:embed="rId4">
            <a:alphaModFix/>
          </a:blip>
          <a:srcRect b="0" l="0" r="0" t="0"/>
          <a:stretch/>
        </p:blipFill>
        <p:spPr>
          <a:xfrm>
            <a:off x="1606450" y="360375"/>
            <a:ext cx="1343125" cy="211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3" name="Shape 5993"/>
        <p:cNvGrpSpPr/>
        <p:nvPr/>
      </p:nvGrpSpPr>
      <p:grpSpPr>
        <a:xfrm>
          <a:off x="0" y="0"/>
          <a:ext cx="0" cy="0"/>
          <a:chOff x="0" y="0"/>
          <a:chExt cx="0" cy="0"/>
        </a:xfrm>
      </p:grpSpPr>
      <p:sp>
        <p:nvSpPr>
          <p:cNvPr id="5994" name="Google Shape;5994;p229"/>
          <p:cNvSpPr txBox="1"/>
          <p:nvPr>
            <p:ph type="title"/>
          </p:nvPr>
        </p:nvSpPr>
        <p:spPr>
          <a:xfrm>
            <a:off x="305092" y="3339296"/>
            <a:ext cx="7222800" cy="1344900"/>
          </a:xfrm>
          <a:prstGeom prst="rect">
            <a:avLst/>
          </a:prstGeom>
          <a:noFill/>
          <a:ln>
            <a:noFill/>
          </a:ln>
        </p:spPr>
        <p:txBody>
          <a:bodyPr anchorCtr="0" anchor="b" bIns="134475" lIns="0" spcFirstLastPara="1" rIns="0" wrap="square" tIns="0">
            <a:noAutofit/>
          </a:bodyPr>
          <a:lstStyle/>
          <a:p>
            <a:pPr indent="0" lvl="0" marL="0" rtl="0" algn="l">
              <a:spcBef>
                <a:spcPts val="0"/>
              </a:spcBef>
              <a:spcAft>
                <a:spcPts val="0"/>
              </a:spcAft>
              <a:buSzPts val="3500"/>
              <a:buNone/>
            </a:pPr>
            <a:r>
              <a:rPr lang="en"/>
              <a:t>Sample Notebooks</a:t>
            </a:r>
            <a:endParaRPr/>
          </a:p>
          <a:p>
            <a:pPr indent="0" lvl="0" marL="0" rtl="0" algn="l">
              <a:spcBef>
                <a:spcPts val="0"/>
              </a:spcBef>
              <a:spcAft>
                <a:spcPts val="0"/>
              </a:spcAft>
              <a:buSzPts val="3500"/>
              <a:buNone/>
            </a:pPr>
            <a:r>
              <a:t/>
            </a:r>
            <a:endParaRPr sz="1400"/>
          </a:p>
          <a:p>
            <a:pPr indent="-311150" lvl="0" marL="457200" rtl="0" algn="l">
              <a:lnSpc>
                <a:spcPct val="115000"/>
              </a:lnSpc>
              <a:spcBef>
                <a:spcPts val="0"/>
              </a:spcBef>
              <a:spcAft>
                <a:spcPts val="0"/>
              </a:spcAft>
              <a:buSzPts val="1300"/>
              <a:buChar char="●"/>
            </a:pPr>
            <a:r>
              <a:rPr lang="en" sz="1300" u="sng">
                <a:solidFill>
                  <a:schemeClr val="hlink"/>
                </a:solidFill>
                <a:hlinkClick r:id="rId3"/>
              </a:rPr>
              <a:t>https://docs.microsoft.com/en-us/azure/databricks/applications/machine-learning/mllib/</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4"/>
              </a:rPr>
              <a:t>https://docs.microsoft.com/en-us/azure/databricks/applications/mlflow/quick-start#notebooks</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5"/>
              </a:rPr>
              <a:t>https://docs.microsoft.com/en-us/azure/databricks/applications/mlflow/tracking#--examples</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6"/>
              </a:rPr>
              <a:t>https://docs.microsoft.com/en-us/azure/databricks/applications/mlflow/models#examples</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7"/>
              </a:rPr>
              <a:t>https://docs.microsoft.com/en-us/azure/databricks/applications/machine-learning/automl/hyperopt/hyperopt-spark-mlflow-integration#--distributed-hyperopt--automated-mlflow-tracking-notebook</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8"/>
              </a:rPr>
              <a:t>https://docs.microsoft.com/en-us/azure/databricks/applications/machine-learning/automl/hyperopt/hyperopt-distributed-ml#hyperopt-and-horovodrunner-distributed-training-notebook</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9"/>
              </a:rPr>
              <a:t>https://docs.microsoft.com/en-us/azure/databricks/applications/machine-learning/automl/mllib-mlflow-integration#automated-mlflow-tracking-notebook</a:t>
            </a:r>
            <a:endParaRPr sz="1300"/>
          </a:p>
          <a:p>
            <a:pPr indent="-311150" lvl="0" marL="457200" rtl="0" algn="l">
              <a:lnSpc>
                <a:spcPct val="115000"/>
              </a:lnSpc>
              <a:spcBef>
                <a:spcPts val="0"/>
              </a:spcBef>
              <a:spcAft>
                <a:spcPts val="0"/>
              </a:spcAft>
              <a:buSzPts val="1300"/>
              <a:buChar char="●"/>
            </a:pPr>
            <a:r>
              <a:rPr lang="en" sz="1300" u="sng">
                <a:solidFill>
                  <a:schemeClr val="hlink"/>
                </a:solidFill>
                <a:hlinkClick r:id="rId10"/>
              </a:rPr>
              <a:t>https://docs.microsoft.com/en-us/azure/databricks/applications/machine-learning/third-party/</a:t>
            </a:r>
            <a:endParaRPr sz="1300"/>
          </a:p>
          <a:p>
            <a:pPr indent="0" lvl="0" marL="457200" rtl="0" algn="l">
              <a:spcBef>
                <a:spcPts val="0"/>
              </a:spcBef>
              <a:spcAft>
                <a:spcPts val="0"/>
              </a:spcAft>
              <a:buNone/>
            </a:pPr>
            <a:r>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0" name="Shape 4870"/>
        <p:cNvGrpSpPr/>
        <p:nvPr/>
      </p:nvGrpSpPr>
      <p:grpSpPr>
        <a:xfrm>
          <a:off x="0" y="0"/>
          <a:ext cx="0" cy="0"/>
          <a:chOff x="0" y="0"/>
          <a:chExt cx="0" cy="0"/>
        </a:xfrm>
      </p:grpSpPr>
      <p:sp>
        <p:nvSpPr>
          <p:cNvPr id="4871" name="Google Shape;4871;p206"/>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p>
            <a:pPr indent="0" lvl="0" marL="0" rtl="0" algn="l">
              <a:lnSpc>
                <a:spcPct val="90000"/>
              </a:lnSpc>
              <a:spcBef>
                <a:spcPts val="0"/>
              </a:spcBef>
              <a:spcAft>
                <a:spcPts val="0"/>
              </a:spcAft>
              <a:buSzPts val="3500"/>
              <a:buNone/>
            </a:pPr>
            <a:r>
              <a:rPr lang="en"/>
              <a:t>Data Science/ML experience on Azure Databricks</a:t>
            </a:r>
            <a:endParaRPr/>
          </a:p>
        </p:txBody>
      </p:sp>
      <p:sp>
        <p:nvSpPr>
          <p:cNvPr id="4872" name="Google Shape;4872;p206"/>
          <p:cNvSpPr txBox="1"/>
          <p:nvPr>
            <p:ph idx="1" type="body"/>
          </p:nvPr>
        </p:nvSpPr>
        <p:spPr>
          <a:xfrm>
            <a:off x="348631" y="3635745"/>
            <a:ext cx="7202100" cy="5589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7" name="Shape 4877"/>
        <p:cNvGrpSpPr/>
        <p:nvPr/>
      </p:nvGrpSpPr>
      <p:grpSpPr>
        <a:xfrm>
          <a:off x="0" y="0"/>
          <a:ext cx="0" cy="0"/>
          <a:chOff x="0" y="0"/>
          <a:chExt cx="0" cy="0"/>
        </a:xfrm>
      </p:grpSpPr>
      <p:sp>
        <p:nvSpPr>
          <p:cNvPr id="4878" name="Google Shape;4878;p207"/>
          <p:cNvSpPr/>
          <p:nvPr/>
        </p:nvSpPr>
        <p:spPr>
          <a:xfrm>
            <a:off x="341995" y="971623"/>
            <a:ext cx="4267500" cy="3854400"/>
          </a:xfrm>
          <a:prstGeom prst="rect">
            <a:avLst/>
          </a:prstGeom>
          <a:solidFill>
            <a:schemeClr val="accent1"/>
          </a:solid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chemeClr val="dk2"/>
              </a:buClr>
              <a:buSzPts val="1200"/>
              <a:buFont typeface="Quattrocento Sans"/>
              <a:buNone/>
            </a:pPr>
            <a:r>
              <a:rPr b="0" i="0" lang="en" sz="1200" u="none" cap="none" strike="noStrike">
                <a:solidFill>
                  <a:schemeClr val="dk2"/>
                </a:solidFill>
                <a:latin typeface="Quattrocento Sans"/>
                <a:ea typeface="Quattrocento Sans"/>
                <a:cs typeface="Quattrocento Sans"/>
                <a:sym typeface="Quattrocento Sans"/>
              </a:rPr>
              <a:t>Azure Databricks</a:t>
            </a:r>
            <a:endParaRPr b="0" i="0" sz="1400" u="none" cap="none" strike="noStrike">
              <a:solidFill>
                <a:schemeClr val="dk1"/>
              </a:solidFill>
              <a:latin typeface="Quattrocento Sans"/>
              <a:ea typeface="Quattrocento Sans"/>
              <a:cs typeface="Quattrocento Sans"/>
              <a:sym typeface="Quattrocento Sans"/>
            </a:endParaRPr>
          </a:p>
        </p:txBody>
      </p:sp>
      <p:sp>
        <p:nvSpPr>
          <p:cNvPr id="4879" name="Google Shape;4879;p207"/>
          <p:cNvSpPr/>
          <p:nvPr/>
        </p:nvSpPr>
        <p:spPr>
          <a:xfrm>
            <a:off x="2537051" y="1852310"/>
            <a:ext cx="1875300" cy="727200"/>
          </a:xfrm>
          <a:prstGeom prst="rect">
            <a:avLst/>
          </a:prstGeom>
          <a:solidFill>
            <a:srgbClr val="F2F2F2"/>
          </a:solidFill>
          <a:ln cap="flat" cmpd="sng" w="12700">
            <a:solidFill>
              <a:schemeClr val="dk2"/>
            </a:solidFill>
            <a:prstDash val="solid"/>
            <a:miter lim="800000"/>
            <a:headEnd len="sm" w="sm" type="none"/>
            <a:tailEnd len="sm" w="sm" type="none"/>
          </a:ln>
        </p:spPr>
        <p:txBody>
          <a:bodyPr anchorCtr="0" anchor="t" bIns="54875" lIns="68575" spcFirstLastPara="1" rIns="68575" wrap="square" tIns="54875">
            <a:noAutofit/>
          </a:bodyPr>
          <a:lstStyle/>
          <a:p>
            <a:pPr indent="0" lvl="0" marL="0" marR="0" rtl="0" algn="ctr">
              <a:lnSpc>
                <a:spcPct val="100000"/>
              </a:lnSpc>
              <a:spcBef>
                <a:spcPts val="0"/>
              </a:spcBef>
              <a:spcAft>
                <a:spcPts val="0"/>
              </a:spcAft>
              <a:buClr>
                <a:schemeClr val="dk2"/>
              </a:buClr>
              <a:buSzPts val="800"/>
              <a:buFont typeface="Quattrocento Sans"/>
              <a:buNone/>
            </a:pPr>
            <a:r>
              <a:rPr b="0" i="0" lang="en" sz="800" u="none" cap="none" strike="noStrike">
                <a:solidFill>
                  <a:schemeClr val="dk2"/>
                </a:solidFill>
                <a:latin typeface="Quattrocento Sans"/>
                <a:ea typeface="Quattrocento Sans"/>
                <a:cs typeface="Quattrocento Sans"/>
                <a:sym typeface="Quattrocento Sans"/>
              </a:rPr>
              <a:t>ML Lifecycle Management integrations</a:t>
            </a:r>
            <a:endParaRPr b="0" i="0" sz="1400" u="none" cap="none" strike="noStrike">
              <a:solidFill>
                <a:schemeClr val="dk1"/>
              </a:solidFill>
              <a:latin typeface="Quattrocento Sans"/>
              <a:ea typeface="Quattrocento Sans"/>
              <a:cs typeface="Quattrocento Sans"/>
              <a:sym typeface="Quattrocento Sans"/>
            </a:endParaRPr>
          </a:p>
        </p:txBody>
      </p:sp>
      <p:sp>
        <p:nvSpPr>
          <p:cNvPr id="4880" name="Google Shape;4880;p207"/>
          <p:cNvSpPr/>
          <p:nvPr/>
        </p:nvSpPr>
        <p:spPr>
          <a:xfrm>
            <a:off x="534263" y="1852309"/>
            <a:ext cx="1846800" cy="1542900"/>
          </a:xfrm>
          <a:prstGeom prst="rect">
            <a:avLst/>
          </a:prstGeom>
          <a:solidFill>
            <a:srgbClr val="F2F2F2"/>
          </a:solidFill>
          <a:ln cap="flat" cmpd="sng" w="12700">
            <a:solidFill>
              <a:schemeClr val="dk2"/>
            </a:solidFill>
            <a:prstDash val="solid"/>
            <a:miter lim="800000"/>
            <a:headEnd len="sm" w="sm" type="none"/>
            <a:tailEnd len="sm" w="sm" type="none"/>
          </a:ln>
        </p:spPr>
        <p:txBody>
          <a:bodyPr anchorCtr="0" anchor="t" bIns="54875" lIns="68575" spcFirstLastPara="1" rIns="68575" wrap="square" tIns="54875">
            <a:noAutofit/>
          </a:bodyPr>
          <a:lstStyle/>
          <a:p>
            <a:pPr indent="0" lvl="0" marL="0" marR="0" rtl="0" algn="ctr">
              <a:lnSpc>
                <a:spcPct val="100000"/>
              </a:lnSpc>
              <a:spcBef>
                <a:spcPts val="0"/>
              </a:spcBef>
              <a:spcAft>
                <a:spcPts val="0"/>
              </a:spcAft>
              <a:buClr>
                <a:schemeClr val="dk2"/>
              </a:buClr>
              <a:buSzPts val="800"/>
              <a:buFont typeface="Quattrocento Sans"/>
              <a:buNone/>
            </a:pPr>
            <a:r>
              <a:rPr b="0" i="0" lang="en" sz="800" u="none" cap="none" strike="noStrike">
                <a:solidFill>
                  <a:schemeClr val="dk2"/>
                </a:solidFill>
                <a:latin typeface="Quattrocento Sans"/>
                <a:ea typeface="Quattrocento Sans"/>
                <a:cs typeface="Quattrocento Sans"/>
                <a:sym typeface="Quattrocento Sans"/>
              </a:rPr>
              <a:t>Azure Data Services integrations</a:t>
            </a:r>
            <a:endParaRPr b="0" i="0" sz="1400" u="none" cap="none" strike="noStrike">
              <a:solidFill>
                <a:schemeClr val="dk1"/>
              </a:solidFill>
              <a:latin typeface="Quattrocento Sans"/>
              <a:ea typeface="Quattrocento Sans"/>
              <a:cs typeface="Quattrocento Sans"/>
              <a:sym typeface="Quattrocento Sans"/>
            </a:endParaRPr>
          </a:p>
        </p:txBody>
      </p:sp>
      <p:sp>
        <p:nvSpPr>
          <p:cNvPr id="4881" name="Google Shape;4881;p207"/>
          <p:cNvSpPr/>
          <p:nvPr/>
        </p:nvSpPr>
        <p:spPr>
          <a:xfrm>
            <a:off x="2537051" y="2667940"/>
            <a:ext cx="1875300" cy="727200"/>
          </a:xfrm>
          <a:prstGeom prst="rect">
            <a:avLst/>
          </a:prstGeom>
          <a:solidFill>
            <a:srgbClr val="F2F2F2"/>
          </a:solidFill>
          <a:ln cap="flat" cmpd="sng" w="12700">
            <a:solidFill>
              <a:schemeClr val="dk2"/>
            </a:solidFill>
            <a:prstDash val="solid"/>
            <a:miter lim="800000"/>
            <a:headEnd len="sm" w="sm" type="none"/>
            <a:tailEnd len="sm" w="sm" type="none"/>
          </a:ln>
        </p:spPr>
        <p:txBody>
          <a:bodyPr anchorCtr="0" anchor="t" bIns="54875" lIns="68575" spcFirstLastPara="1" rIns="68575" wrap="square" tIns="54875">
            <a:noAutofit/>
          </a:bodyPr>
          <a:lstStyle/>
          <a:p>
            <a:pPr indent="0" lvl="0" marL="0" marR="0" rtl="0" algn="ctr">
              <a:lnSpc>
                <a:spcPct val="100000"/>
              </a:lnSpc>
              <a:spcBef>
                <a:spcPts val="0"/>
              </a:spcBef>
              <a:spcAft>
                <a:spcPts val="0"/>
              </a:spcAft>
              <a:buClr>
                <a:schemeClr val="dk2"/>
              </a:buClr>
              <a:buSzPts val="800"/>
              <a:buFont typeface="Quattrocento Sans"/>
              <a:buNone/>
            </a:pPr>
            <a:r>
              <a:rPr b="0" i="0" lang="en" sz="800" u="none" cap="none" strike="noStrike">
                <a:solidFill>
                  <a:schemeClr val="dk2"/>
                </a:solidFill>
                <a:latin typeface="Quattrocento Sans"/>
                <a:ea typeface="Quattrocento Sans"/>
                <a:cs typeface="Quattrocento Sans"/>
                <a:sym typeface="Quattrocento Sans"/>
              </a:rPr>
              <a:t>ML Runtime</a:t>
            </a:r>
            <a:endParaRPr b="0" i="0" sz="1400" u="none" cap="none" strike="noStrike">
              <a:solidFill>
                <a:schemeClr val="dk1"/>
              </a:solidFill>
              <a:latin typeface="Quattrocento Sans"/>
              <a:ea typeface="Quattrocento Sans"/>
              <a:cs typeface="Quattrocento Sans"/>
              <a:sym typeface="Quattrocento Sans"/>
            </a:endParaRPr>
          </a:p>
        </p:txBody>
      </p:sp>
      <p:sp>
        <p:nvSpPr>
          <p:cNvPr id="4882" name="Google Shape;4882;p207"/>
          <p:cNvSpPr/>
          <p:nvPr/>
        </p:nvSpPr>
        <p:spPr>
          <a:xfrm>
            <a:off x="533764" y="3485184"/>
            <a:ext cx="3878700" cy="850500"/>
          </a:xfrm>
          <a:prstGeom prst="rect">
            <a:avLst/>
          </a:prstGeom>
          <a:solidFill>
            <a:srgbClr val="F2F2F2"/>
          </a:solidFill>
          <a:ln cap="flat" cmpd="sng" w="12700">
            <a:solidFill>
              <a:schemeClr val="dk2"/>
            </a:solidFill>
            <a:prstDash val="solid"/>
            <a:miter lim="800000"/>
            <a:headEnd len="sm" w="sm" type="none"/>
            <a:tailEnd len="sm" w="sm" type="none"/>
          </a:ln>
        </p:spPr>
        <p:txBody>
          <a:bodyPr anchorCtr="0" anchor="t" bIns="54875" lIns="68575" spcFirstLastPara="1" rIns="68575" wrap="square" tIns="54875">
            <a:noAutofit/>
          </a:bodyPr>
          <a:lstStyle/>
          <a:p>
            <a:pPr indent="0" lvl="0" marL="0" marR="0" rtl="0" algn="ctr">
              <a:lnSpc>
                <a:spcPct val="100000"/>
              </a:lnSpc>
              <a:spcBef>
                <a:spcPts val="0"/>
              </a:spcBef>
              <a:spcAft>
                <a:spcPts val="0"/>
              </a:spcAft>
              <a:buClr>
                <a:schemeClr val="dk1"/>
              </a:buClr>
              <a:buSzPts val="1500"/>
              <a:buFont typeface="Quattrocento Sans"/>
              <a:buNone/>
            </a:pPr>
            <a:r>
              <a:t/>
            </a:r>
            <a:endParaRPr b="0" i="0" sz="1500" u="none" cap="none" strike="noStrike">
              <a:solidFill>
                <a:schemeClr val="dk2"/>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chemeClr val="dk2"/>
              </a:buClr>
              <a:buSzPts val="1500"/>
              <a:buFont typeface="Quattrocento Sans"/>
              <a:buNone/>
            </a:pPr>
            <a:r>
              <a:rPr b="0" i="0" lang="en" sz="1500" u="none" cap="none" strike="noStrike">
                <a:solidFill>
                  <a:schemeClr val="dk2"/>
                </a:solidFill>
                <a:latin typeface="Quattrocento Sans"/>
                <a:ea typeface="Quattrocento Sans"/>
                <a:cs typeface="Quattrocento Sans"/>
                <a:sym typeface="Quattrocento Sans"/>
              </a:rPr>
              <a:t>Databricks Runtime</a:t>
            </a:r>
            <a:endParaRPr b="0" i="0" sz="1400" u="none" cap="none" strike="noStrike">
              <a:solidFill>
                <a:schemeClr val="dk1"/>
              </a:solidFill>
              <a:latin typeface="Quattrocento Sans"/>
              <a:ea typeface="Quattrocento Sans"/>
              <a:cs typeface="Quattrocento Sans"/>
              <a:sym typeface="Quattrocento Sans"/>
            </a:endParaRPr>
          </a:p>
        </p:txBody>
      </p:sp>
      <p:sp>
        <p:nvSpPr>
          <p:cNvPr id="4883" name="Google Shape;4883;p207"/>
          <p:cNvSpPr/>
          <p:nvPr/>
        </p:nvSpPr>
        <p:spPr>
          <a:xfrm>
            <a:off x="761096" y="1610225"/>
            <a:ext cx="10614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800"/>
              <a:buFont typeface="Quattrocento Sans"/>
              <a:buNone/>
            </a:pPr>
            <a:r>
              <a:rPr b="0" i="0" lang="en" sz="800" u="none" cap="none" strike="noStrike">
                <a:solidFill>
                  <a:schemeClr val="dk2"/>
                </a:solidFill>
                <a:latin typeface="Quattrocento Sans"/>
                <a:ea typeface="Quattrocento Sans"/>
                <a:cs typeface="Quattrocento Sans"/>
                <a:sym typeface="Quattrocento Sans"/>
              </a:rPr>
              <a:t>Data engineer</a:t>
            </a:r>
            <a:endParaRPr b="0" i="0" sz="1400" u="none" cap="none" strike="noStrike">
              <a:solidFill>
                <a:schemeClr val="dk1"/>
              </a:solidFill>
              <a:latin typeface="Quattrocento Sans"/>
              <a:ea typeface="Quattrocento Sans"/>
              <a:cs typeface="Quattrocento Sans"/>
              <a:sym typeface="Quattrocento Sans"/>
            </a:endParaRPr>
          </a:p>
        </p:txBody>
      </p:sp>
      <p:sp>
        <p:nvSpPr>
          <p:cNvPr id="4884" name="Google Shape;4884;p207"/>
          <p:cNvSpPr/>
          <p:nvPr/>
        </p:nvSpPr>
        <p:spPr>
          <a:xfrm>
            <a:off x="3306833" y="1610225"/>
            <a:ext cx="880500" cy="196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2"/>
              </a:buClr>
              <a:buSzPts val="800"/>
              <a:buFont typeface="Quattrocento Sans"/>
              <a:buNone/>
            </a:pPr>
            <a:r>
              <a:rPr b="0" i="0" lang="en" sz="800" u="none" cap="none" strike="noStrike">
                <a:solidFill>
                  <a:schemeClr val="dk2"/>
                </a:solidFill>
                <a:latin typeface="Quattrocento Sans"/>
                <a:ea typeface="Quattrocento Sans"/>
                <a:cs typeface="Quattrocento Sans"/>
                <a:sym typeface="Quattrocento Sans"/>
              </a:rPr>
              <a:t>Data scientist</a:t>
            </a:r>
            <a:endParaRPr b="0" i="0" sz="1400" u="none" cap="none" strike="noStrike">
              <a:solidFill>
                <a:schemeClr val="dk1"/>
              </a:solidFill>
              <a:latin typeface="Quattrocento Sans"/>
              <a:ea typeface="Quattrocento Sans"/>
              <a:cs typeface="Quattrocento Sans"/>
              <a:sym typeface="Quattrocento Sans"/>
            </a:endParaRPr>
          </a:p>
        </p:txBody>
      </p:sp>
      <p:pic>
        <p:nvPicPr>
          <p:cNvPr id="4885" name="Google Shape;4885;p207"/>
          <p:cNvPicPr preferRelativeResize="0"/>
          <p:nvPr/>
        </p:nvPicPr>
        <p:blipFill rotWithShape="1">
          <a:blip r:embed="rId3">
            <a:alphaModFix/>
          </a:blip>
          <a:srcRect b="0" l="0" r="0" t="0"/>
          <a:stretch/>
        </p:blipFill>
        <p:spPr>
          <a:xfrm>
            <a:off x="1115278" y="4465702"/>
            <a:ext cx="229617" cy="262110"/>
          </a:xfrm>
          <a:prstGeom prst="rect">
            <a:avLst/>
          </a:prstGeom>
          <a:noFill/>
          <a:ln>
            <a:noFill/>
          </a:ln>
        </p:spPr>
      </p:pic>
      <p:pic>
        <p:nvPicPr>
          <p:cNvPr id="4886" name="Google Shape;4886;p207"/>
          <p:cNvPicPr preferRelativeResize="0"/>
          <p:nvPr/>
        </p:nvPicPr>
        <p:blipFill rotWithShape="1">
          <a:blip r:embed="rId4">
            <a:alphaModFix/>
          </a:blip>
          <a:srcRect b="0" l="0" r="0" t="0"/>
          <a:stretch/>
        </p:blipFill>
        <p:spPr>
          <a:xfrm>
            <a:off x="1573386" y="4489222"/>
            <a:ext cx="409897" cy="215070"/>
          </a:xfrm>
          <a:prstGeom prst="rect">
            <a:avLst/>
          </a:prstGeom>
          <a:noFill/>
          <a:ln>
            <a:noFill/>
          </a:ln>
        </p:spPr>
      </p:pic>
      <p:pic>
        <p:nvPicPr>
          <p:cNvPr id="4887" name="Google Shape;4887;p207"/>
          <p:cNvPicPr preferRelativeResize="0"/>
          <p:nvPr/>
        </p:nvPicPr>
        <p:blipFill rotWithShape="1">
          <a:blip r:embed="rId5">
            <a:alphaModFix/>
          </a:blip>
          <a:srcRect b="0" l="0" r="0" t="0"/>
          <a:stretch/>
        </p:blipFill>
        <p:spPr>
          <a:xfrm>
            <a:off x="3579421" y="4465702"/>
            <a:ext cx="264275" cy="262110"/>
          </a:xfrm>
          <a:prstGeom prst="rect">
            <a:avLst/>
          </a:prstGeom>
          <a:noFill/>
          <a:ln>
            <a:noFill/>
          </a:ln>
        </p:spPr>
      </p:pic>
      <p:pic>
        <p:nvPicPr>
          <p:cNvPr id="4888" name="Google Shape;4888;p207"/>
          <p:cNvPicPr preferRelativeResize="0"/>
          <p:nvPr/>
        </p:nvPicPr>
        <p:blipFill rotWithShape="1">
          <a:blip r:embed="rId6">
            <a:alphaModFix/>
          </a:blip>
          <a:srcRect b="0" l="0" r="0" t="0"/>
          <a:stretch/>
        </p:blipFill>
        <p:spPr>
          <a:xfrm>
            <a:off x="620344" y="4472201"/>
            <a:ext cx="266442" cy="249111"/>
          </a:xfrm>
          <a:prstGeom prst="rect">
            <a:avLst/>
          </a:prstGeom>
          <a:noFill/>
          <a:ln>
            <a:noFill/>
          </a:ln>
        </p:spPr>
      </p:pic>
      <p:pic>
        <p:nvPicPr>
          <p:cNvPr id="4889" name="Google Shape;4889;p207"/>
          <p:cNvPicPr preferRelativeResize="0"/>
          <p:nvPr/>
        </p:nvPicPr>
        <p:blipFill rotWithShape="1">
          <a:blip r:embed="rId7">
            <a:alphaModFix/>
          </a:blip>
          <a:srcRect b="0" l="0" r="0" t="0"/>
          <a:stretch/>
        </p:blipFill>
        <p:spPr>
          <a:xfrm>
            <a:off x="2930135" y="4515964"/>
            <a:ext cx="420795" cy="161585"/>
          </a:xfrm>
          <a:prstGeom prst="rect">
            <a:avLst/>
          </a:prstGeom>
          <a:noFill/>
          <a:ln>
            <a:noFill/>
          </a:ln>
        </p:spPr>
      </p:pic>
      <p:pic>
        <p:nvPicPr>
          <p:cNvPr id="4890" name="Google Shape;4890;p207"/>
          <p:cNvPicPr preferRelativeResize="0"/>
          <p:nvPr/>
        </p:nvPicPr>
        <p:blipFill rotWithShape="1">
          <a:blip r:embed="rId8">
            <a:alphaModFix/>
          </a:blip>
          <a:srcRect b="0" l="0" r="0" t="0"/>
          <a:stretch/>
        </p:blipFill>
        <p:spPr>
          <a:xfrm>
            <a:off x="4072185" y="4489222"/>
            <a:ext cx="264866" cy="215070"/>
          </a:xfrm>
          <a:prstGeom prst="rect">
            <a:avLst/>
          </a:prstGeom>
          <a:noFill/>
          <a:ln>
            <a:noFill/>
          </a:ln>
        </p:spPr>
      </p:pic>
      <p:sp>
        <p:nvSpPr>
          <p:cNvPr id="4891" name="Google Shape;4891;p207"/>
          <p:cNvSpPr txBox="1"/>
          <p:nvPr/>
        </p:nvSpPr>
        <p:spPr>
          <a:xfrm>
            <a:off x="3094327" y="3183016"/>
            <a:ext cx="645600" cy="178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TensorFlow</a:t>
            </a:r>
            <a:endParaRPr b="0" i="0" sz="1400" u="none" cap="none" strike="noStrike">
              <a:solidFill>
                <a:schemeClr val="dk1"/>
              </a:solidFill>
              <a:latin typeface="Quattrocento Sans"/>
              <a:ea typeface="Quattrocento Sans"/>
              <a:cs typeface="Quattrocento Sans"/>
              <a:sym typeface="Quattrocento Sans"/>
            </a:endParaRPr>
          </a:p>
        </p:txBody>
      </p:sp>
      <p:sp>
        <p:nvSpPr>
          <p:cNvPr id="4892" name="Google Shape;4892;p207"/>
          <p:cNvSpPr txBox="1"/>
          <p:nvPr/>
        </p:nvSpPr>
        <p:spPr>
          <a:xfrm>
            <a:off x="2552955" y="3183016"/>
            <a:ext cx="511200" cy="178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PyTorch</a:t>
            </a:r>
            <a:endParaRPr b="0" i="0" sz="1400" u="none" cap="none" strike="noStrike">
              <a:solidFill>
                <a:schemeClr val="dk1"/>
              </a:solidFill>
              <a:latin typeface="Quattrocento Sans"/>
              <a:ea typeface="Quattrocento Sans"/>
              <a:cs typeface="Quattrocento Sans"/>
              <a:sym typeface="Quattrocento Sans"/>
            </a:endParaRPr>
          </a:p>
        </p:txBody>
      </p:sp>
      <p:sp>
        <p:nvSpPr>
          <p:cNvPr id="4893" name="Google Shape;4893;p207"/>
          <p:cNvSpPr/>
          <p:nvPr/>
        </p:nvSpPr>
        <p:spPr>
          <a:xfrm>
            <a:off x="3751762" y="3183016"/>
            <a:ext cx="665400" cy="178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Scikit-Learn</a:t>
            </a:r>
            <a:endParaRPr b="0" i="0" sz="1400" u="none" cap="none" strike="noStrike">
              <a:solidFill>
                <a:schemeClr val="dk1"/>
              </a:solidFill>
              <a:latin typeface="Quattrocento Sans"/>
              <a:ea typeface="Quattrocento Sans"/>
              <a:cs typeface="Quattrocento Sans"/>
              <a:sym typeface="Quattrocento Sans"/>
            </a:endParaRPr>
          </a:p>
        </p:txBody>
      </p:sp>
      <p:sp>
        <p:nvSpPr>
          <p:cNvPr id="4894" name="Google Shape;4894;p207"/>
          <p:cNvSpPr txBox="1"/>
          <p:nvPr/>
        </p:nvSpPr>
        <p:spPr>
          <a:xfrm>
            <a:off x="2618104" y="2304474"/>
            <a:ext cx="606300" cy="178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MLflow</a:t>
            </a:r>
            <a:endParaRPr b="0" i="0" sz="800" u="none" cap="none" strike="noStrike">
              <a:solidFill>
                <a:schemeClr val="dk1"/>
              </a:solidFill>
              <a:latin typeface="Quattrocento Sans"/>
              <a:ea typeface="Quattrocento Sans"/>
              <a:cs typeface="Quattrocento Sans"/>
              <a:sym typeface="Quattrocento Sans"/>
            </a:endParaRPr>
          </a:p>
        </p:txBody>
      </p:sp>
      <p:sp>
        <p:nvSpPr>
          <p:cNvPr id="4895" name="Google Shape;4895;p207"/>
          <p:cNvSpPr txBox="1"/>
          <p:nvPr/>
        </p:nvSpPr>
        <p:spPr>
          <a:xfrm>
            <a:off x="3478322" y="2304474"/>
            <a:ext cx="928500" cy="2769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Machine Learning</a:t>
            </a:r>
            <a:endParaRPr b="0" i="0" sz="1400" u="none" cap="none" strike="noStrike">
              <a:solidFill>
                <a:schemeClr val="dk1"/>
              </a:solidFill>
              <a:latin typeface="Quattrocento Sans"/>
              <a:ea typeface="Quattrocento Sans"/>
              <a:cs typeface="Quattrocento Sans"/>
              <a:sym typeface="Quattrocento Sans"/>
            </a:endParaRPr>
          </a:p>
        </p:txBody>
      </p:sp>
      <p:sp>
        <p:nvSpPr>
          <p:cNvPr id="4896" name="Google Shape;4896;p207"/>
          <p:cNvSpPr/>
          <p:nvPr/>
        </p:nvSpPr>
        <p:spPr>
          <a:xfrm>
            <a:off x="861254" y="3962924"/>
            <a:ext cx="829200" cy="1902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1" i="0" lang="en" sz="800" u="none" cap="none" strike="noStrike">
                <a:solidFill>
                  <a:schemeClr val="dk1"/>
                </a:solidFill>
                <a:latin typeface="Quattrocento Sans"/>
                <a:ea typeface="Quattrocento Sans"/>
                <a:cs typeface="Quattrocento Sans"/>
                <a:sym typeface="Quattrocento Sans"/>
              </a:rPr>
              <a:t>Delta Lake</a:t>
            </a:r>
            <a:endParaRPr b="0" i="0" sz="1400" u="none" cap="none" strike="noStrike">
              <a:solidFill>
                <a:schemeClr val="dk1"/>
              </a:solidFill>
              <a:latin typeface="Quattrocento Sans"/>
              <a:ea typeface="Quattrocento Sans"/>
              <a:cs typeface="Quattrocento Sans"/>
              <a:sym typeface="Quattrocento Sans"/>
            </a:endParaRPr>
          </a:p>
        </p:txBody>
      </p:sp>
      <p:sp>
        <p:nvSpPr>
          <p:cNvPr id="4897" name="Google Shape;4897;p207"/>
          <p:cNvSpPr/>
          <p:nvPr/>
        </p:nvSpPr>
        <p:spPr>
          <a:xfrm>
            <a:off x="3339551" y="3910359"/>
            <a:ext cx="849000" cy="3003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1" i="0" lang="en" sz="800" u="none" cap="none" strike="noStrike">
                <a:solidFill>
                  <a:schemeClr val="dk1"/>
                </a:solidFill>
                <a:latin typeface="Quattrocento Sans"/>
                <a:ea typeface="Quattrocento Sans"/>
                <a:cs typeface="Quattrocento Sans"/>
                <a:sym typeface="Quattrocento Sans"/>
              </a:rPr>
              <a:t>Optimized Apache Spark</a:t>
            </a:r>
            <a:endParaRPr b="0" i="0" sz="1400" u="none" cap="none" strike="noStrike">
              <a:solidFill>
                <a:schemeClr val="dk1"/>
              </a:solidFill>
              <a:latin typeface="Quattrocento Sans"/>
              <a:ea typeface="Quattrocento Sans"/>
              <a:cs typeface="Quattrocento Sans"/>
              <a:sym typeface="Quattrocento Sans"/>
            </a:endParaRPr>
          </a:p>
        </p:txBody>
      </p:sp>
      <p:sp>
        <p:nvSpPr>
          <p:cNvPr id="4898" name="Google Shape;4898;p207"/>
          <p:cNvSpPr txBox="1"/>
          <p:nvPr/>
        </p:nvSpPr>
        <p:spPr>
          <a:xfrm>
            <a:off x="601472" y="2402056"/>
            <a:ext cx="807000" cy="287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Factory</a:t>
            </a:r>
            <a:endParaRPr b="0" i="0" sz="800" u="none" cap="none" strike="noStrike">
              <a:solidFill>
                <a:schemeClr val="dk1"/>
              </a:solidFill>
              <a:latin typeface="Quattrocento Sans"/>
              <a:ea typeface="Quattrocento Sans"/>
              <a:cs typeface="Quattrocento Sans"/>
              <a:sym typeface="Quattrocento Sans"/>
            </a:endParaRPr>
          </a:p>
        </p:txBody>
      </p:sp>
      <p:sp>
        <p:nvSpPr>
          <p:cNvPr id="4899" name="Google Shape;4899;p207"/>
          <p:cNvSpPr txBox="1"/>
          <p:nvPr/>
        </p:nvSpPr>
        <p:spPr>
          <a:xfrm>
            <a:off x="1483850" y="2402056"/>
            <a:ext cx="807000" cy="2874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Synapse Analytics</a:t>
            </a:r>
            <a:endParaRPr b="0" i="0" sz="1400" u="none" cap="none" strike="noStrike">
              <a:solidFill>
                <a:schemeClr val="dk1"/>
              </a:solidFill>
              <a:latin typeface="Quattrocento Sans"/>
              <a:ea typeface="Quattrocento Sans"/>
              <a:cs typeface="Quattrocento Sans"/>
              <a:sym typeface="Quattrocento Sans"/>
            </a:endParaRPr>
          </a:p>
        </p:txBody>
      </p:sp>
      <p:sp>
        <p:nvSpPr>
          <p:cNvPr id="4900" name="Google Shape;4900;p207"/>
          <p:cNvSpPr txBox="1"/>
          <p:nvPr/>
        </p:nvSpPr>
        <p:spPr>
          <a:xfrm>
            <a:off x="601472" y="3046864"/>
            <a:ext cx="807000" cy="178500"/>
          </a:xfrm>
          <a:prstGeom prst="rect">
            <a:avLst/>
          </a:prstGeom>
          <a:noFill/>
          <a:ln>
            <a:noFill/>
          </a:ln>
        </p:spPr>
        <p:txBody>
          <a:bodyPr anchorCtr="0" anchor="t" bIns="34275" lIns="68575" spcFirstLastPara="1" rIns="68575" wrap="square" tIns="34275">
            <a:noAutofit/>
          </a:bodyPr>
          <a:lstStyle/>
          <a:p>
            <a:pPr indent="0" lvl="0" marL="0" marR="0" rtl="0" algn="ctr">
              <a:lnSpc>
                <a:spcPct val="9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Power BI</a:t>
            </a:r>
            <a:endParaRPr b="0" i="0" sz="800" u="none" cap="none" strike="noStrike">
              <a:solidFill>
                <a:schemeClr val="dk1"/>
              </a:solidFill>
              <a:latin typeface="Quattrocento Sans"/>
              <a:ea typeface="Quattrocento Sans"/>
              <a:cs typeface="Quattrocento Sans"/>
              <a:sym typeface="Quattrocento Sans"/>
            </a:endParaRPr>
          </a:p>
        </p:txBody>
      </p:sp>
      <p:pic>
        <p:nvPicPr>
          <p:cNvPr id="4901" name="Google Shape;4901;p207"/>
          <p:cNvPicPr preferRelativeResize="0"/>
          <p:nvPr/>
        </p:nvPicPr>
        <p:blipFill rotWithShape="1">
          <a:blip r:embed="rId9">
            <a:alphaModFix/>
          </a:blip>
          <a:srcRect b="0" l="0" r="0" t="0"/>
          <a:stretch/>
        </p:blipFill>
        <p:spPr>
          <a:xfrm>
            <a:off x="1767906" y="2126704"/>
            <a:ext cx="238931" cy="274701"/>
          </a:xfrm>
          <a:prstGeom prst="rect">
            <a:avLst/>
          </a:prstGeom>
          <a:noFill/>
          <a:ln>
            <a:noFill/>
          </a:ln>
        </p:spPr>
      </p:pic>
      <p:sp>
        <p:nvSpPr>
          <p:cNvPr id="4902" name="Google Shape;4902;p207"/>
          <p:cNvSpPr/>
          <p:nvPr/>
        </p:nvSpPr>
        <p:spPr>
          <a:xfrm>
            <a:off x="880898" y="2797862"/>
            <a:ext cx="247650" cy="186976"/>
          </a:xfrm>
          <a:custGeom>
            <a:rect b="b" l="l" r="r" t="t"/>
            <a:pathLst>
              <a:path extrusionOk="0" h="5753101" w="7620000">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4903" name="Google Shape;4903;p207"/>
          <p:cNvSpPr/>
          <p:nvPr/>
        </p:nvSpPr>
        <p:spPr>
          <a:xfrm>
            <a:off x="885528" y="2144976"/>
            <a:ext cx="239090" cy="238311"/>
          </a:xfrm>
          <a:custGeom>
            <a:rect b="b" l="l" r="r" t="t"/>
            <a:pathLst>
              <a:path extrusionOk="0" h="4144545" w="415808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dk1"/>
              </a:buClr>
              <a:buSzPts val="1500"/>
              <a:buFont typeface="Quattrocento Sans"/>
              <a:buNone/>
            </a:pPr>
            <a:r>
              <a:t/>
            </a:r>
            <a:endParaRPr b="1" i="0" sz="1500" u="none" cap="none" strike="noStrike">
              <a:solidFill>
                <a:schemeClr val="dk1"/>
              </a:solidFill>
              <a:latin typeface="Quattrocento Sans"/>
              <a:ea typeface="Quattrocento Sans"/>
              <a:cs typeface="Quattrocento Sans"/>
              <a:sym typeface="Quattrocento Sans"/>
            </a:endParaRPr>
          </a:p>
        </p:txBody>
      </p:sp>
      <p:pic>
        <p:nvPicPr>
          <p:cNvPr id="4904" name="Google Shape;4904;p207"/>
          <p:cNvPicPr preferRelativeResize="0"/>
          <p:nvPr/>
        </p:nvPicPr>
        <p:blipFill rotWithShape="1">
          <a:blip r:embed="rId10">
            <a:alphaModFix/>
          </a:blip>
          <a:srcRect b="0" l="0" r="0" t="0"/>
          <a:stretch/>
        </p:blipFill>
        <p:spPr>
          <a:xfrm>
            <a:off x="3832690" y="2070860"/>
            <a:ext cx="219847" cy="235734"/>
          </a:xfrm>
          <a:prstGeom prst="rect">
            <a:avLst/>
          </a:prstGeom>
          <a:noFill/>
          <a:ln>
            <a:noFill/>
          </a:ln>
        </p:spPr>
      </p:pic>
      <p:pic>
        <p:nvPicPr>
          <p:cNvPr descr="Add" id="4905" name="Google Shape;4905;p207"/>
          <p:cNvPicPr preferRelativeResize="0"/>
          <p:nvPr/>
        </p:nvPicPr>
        <p:blipFill rotWithShape="1">
          <a:blip r:embed="rId11">
            <a:alphaModFix/>
          </a:blip>
          <a:srcRect b="0" l="0" r="0" t="0"/>
          <a:stretch/>
        </p:blipFill>
        <p:spPr>
          <a:xfrm>
            <a:off x="3372529" y="2109094"/>
            <a:ext cx="185946" cy="185946"/>
          </a:xfrm>
          <a:prstGeom prst="rect">
            <a:avLst/>
          </a:prstGeom>
          <a:noFill/>
          <a:ln>
            <a:noFill/>
          </a:ln>
        </p:spPr>
      </p:pic>
      <p:pic>
        <p:nvPicPr>
          <p:cNvPr id="4906" name="Google Shape;4906;p207"/>
          <p:cNvPicPr preferRelativeResize="0"/>
          <p:nvPr/>
        </p:nvPicPr>
        <p:blipFill rotWithShape="1">
          <a:blip r:embed="rId12">
            <a:alphaModFix/>
          </a:blip>
          <a:srcRect b="0" l="0" r="0" t="0"/>
          <a:stretch/>
        </p:blipFill>
        <p:spPr>
          <a:xfrm>
            <a:off x="3288250" y="2906702"/>
            <a:ext cx="257735" cy="257735"/>
          </a:xfrm>
          <a:prstGeom prst="rect">
            <a:avLst/>
          </a:prstGeom>
          <a:noFill/>
          <a:ln>
            <a:noFill/>
          </a:ln>
        </p:spPr>
      </p:pic>
      <p:pic>
        <p:nvPicPr>
          <p:cNvPr id="4907" name="Google Shape;4907;p207"/>
          <p:cNvPicPr preferRelativeResize="0"/>
          <p:nvPr/>
        </p:nvPicPr>
        <p:blipFill rotWithShape="1">
          <a:blip r:embed="rId13">
            <a:alphaModFix/>
          </a:blip>
          <a:srcRect b="22910" l="0" r="84430" t="0"/>
          <a:stretch/>
        </p:blipFill>
        <p:spPr>
          <a:xfrm>
            <a:off x="2711317" y="2928659"/>
            <a:ext cx="194522" cy="237326"/>
          </a:xfrm>
          <a:prstGeom prst="rect">
            <a:avLst/>
          </a:prstGeom>
          <a:noFill/>
          <a:ln>
            <a:noFill/>
          </a:ln>
        </p:spPr>
      </p:pic>
      <p:grpSp>
        <p:nvGrpSpPr>
          <p:cNvPr id="4908" name="Google Shape;4908;p207"/>
          <p:cNvGrpSpPr/>
          <p:nvPr/>
        </p:nvGrpSpPr>
        <p:grpSpPr>
          <a:xfrm>
            <a:off x="1075310" y="1301144"/>
            <a:ext cx="433115" cy="300662"/>
            <a:chOff x="8281987" y="1734858"/>
            <a:chExt cx="577487" cy="400883"/>
          </a:xfrm>
        </p:grpSpPr>
        <p:grpSp>
          <p:nvGrpSpPr>
            <p:cNvPr id="4909" name="Google Shape;4909;p207"/>
            <p:cNvGrpSpPr/>
            <p:nvPr/>
          </p:nvGrpSpPr>
          <p:grpSpPr>
            <a:xfrm flipH="1">
              <a:off x="8561589" y="1801356"/>
              <a:ext cx="297884" cy="333007"/>
              <a:chOff x="8862384" y="6890607"/>
              <a:chExt cx="353950" cy="395683"/>
            </a:xfrm>
          </p:grpSpPr>
          <p:sp>
            <p:nvSpPr>
              <p:cNvPr id="4910" name="Google Shape;4910;p207"/>
              <p:cNvSpPr/>
              <p:nvPr/>
            </p:nvSpPr>
            <p:spPr>
              <a:xfrm>
                <a:off x="8966560" y="6911318"/>
                <a:ext cx="249774" cy="374972"/>
              </a:xfrm>
              <a:custGeom>
                <a:rect b="b" l="l" r="r" t="t"/>
                <a:pathLst>
                  <a:path extrusionOk="0" h="374972" w="249774">
                    <a:moveTo>
                      <a:pt x="249775" y="0"/>
                    </a:moveTo>
                    <a:lnTo>
                      <a:pt x="0" y="0"/>
                    </a:lnTo>
                    <a:lnTo>
                      <a:pt x="0" y="374972"/>
                    </a:lnTo>
                    <a:lnTo>
                      <a:pt x="249775" y="374972"/>
                    </a:lnTo>
                    <a:lnTo>
                      <a:pt x="249775" y="0"/>
                    </a:lnTo>
                    <a:close/>
                  </a:path>
                </a:pathLst>
              </a:custGeom>
              <a:solidFill>
                <a:srgbClr val="0078D4"/>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11" name="Google Shape;4911;p207"/>
              <p:cNvSpPr/>
              <p:nvPr/>
            </p:nvSpPr>
            <p:spPr>
              <a:xfrm>
                <a:off x="9008293" y="6890607"/>
                <a:ext cx="166619" cy="41732"/>
              </a:xfrm>
              <a:custGeom>
                <a:rect b="b" l="l" r="r" t="t"/>
                <a:pathLst>
                  <a:path extrusionOk="0" h="41732" w="166619">
                    <a:moveTo>
                      <a:pt x="166620" y="0"/>
                    </a:moveTo>
                    <a:lnTo>
                      <a:pt x="0" y="0"/>
                    </a:lnTo>
                    <a:lnTo>
                      <a:pt x="0" y="41732"/>
                    </a:lnTo>
                    <a:lnTo>
                      <a:pt x="166620" y="41732"/>
                    </a:lnTo>
                    <a:lnTo>
                      <a:pt x="166620" y="0"/>
                    </a:lnTo>
                    <a:close/>
                  </a:path>
                </a:pathLst>
              </a:custGeom>
              <a:solidFill>
                <a:srgbClr val="50E6FF"/>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12" name="Google Shape;4912;p207"/>
              <p:cNvSpPr/>
              <p:nvPr/>
            </p:nvSpPr>
            <p:spPr>
              <a:xfrm>
                <a:off x="8862384" y="6964267"/>
                <a:ext cx="321405" cy="321405"/>
              </a:xfrm>
              <a:custGeom>
                <a:rect b="b" l="l" r="r" t="t"/>
                <a:pathLst>
                  <a:path extrusionOk="0" h="321405" w="321405">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8"/>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chemeClr val="dk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grpSp>
        <p:sp>
          <p:nvSpPr>
            <p:cNvPr id="4913" name="Google Shape;4913;p207"/>
            <p:cNvSpPr/>
            <p:nvPr/>
          </p:nvSpPr>
          <p:spPr>
            <a:xfrm>
              <a:off x="8281987" y="1734858"/>
              <a:ext cx="320707" cy="400883"/>
            </a:xfrm>
            <a:custGeom>
              <a:rect b="b" l="l" r="r" t="t"/>
              <a:pathLst>
                <a:path extrusionOk="0" h="309562" w="24765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grpSp>
      <p:grpSp>
        <p:nvGrpSpPr>
          <p:cNvPr id="4914" name="Google Shape;4914;p207"/>
          <p:cNvGrpSpPr/>
          <p:nvPr/>
        </p:nvGrpSpPr>
        <p:grpSpPr>
          <a:xfrm>
            <a:off x="3573790" y="1301144"/>
            <a:ext cx="384172" cy="310460"/>
            <a:chOff x="10315593" y="1734858"/>
            <a:chExt cx="512230" cy="413947"/>
          </a:xfrm>
        </p:grpSpPr>
        <p:grpSp>
          <p:nvGrpSpPr>
            <p:cNvPr id="4915" name="Google Shape;4915;p207"/>
            <p:cNvGrpSpPr/>
            <p:nvPr/>
          </p:nvGrpSpPr>
          <p:grpSpPr>
            <a:xfrm>
              <a:off x="10522170" y="1737883"/>
              <a:ext cx="305652" cy="410922"/>
              <a:chOff x="10522170" y="1737883"/>
              <a:chExt cx="305652" cy="410922"/>
            </a:xfrm>
          </p:grpSpPr>
          <p:sp>
            <p:nvSpPr>
              <p:cNvPr id="4916" name="Google Shape;4916;p207"/>
              <p:cNvSpPr/>
              <p:nvPr/>
            </p:nvSpPr>
            <p:spPr>
              <a:xfrm rot="8999994">
                <a:off x="10557950" y="1898229"/>
                <a:ext cx="234094" cy="205842"/>
              </a:xfrm>
              <a:custGeom>
                <a:rect b="b" l="l" r="r" t="t"/>
                <a:pathLst>
                  <a:path extrusionOk="0" h="896" w="1015">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17" name="Google Shape;4917;p207"/>
              <p:cNvSpPr/>
              <p:nvPr/>
            </p:nvSpPr>
            <p:spPr>
              <a:xfrm rot="9000003">
                <a:off x="10674536" y="2093528"/>
                <a:ext cx="31280" cy="27244"/>
              </a:xfrm>
              <a:custGeom>
                <a:rect b="b" l="l" r="r" t="t"/>
                <a:pathLst>
                  <a:path extrusionOk="0" h="27" w="31">
                    <a:moveTo>
                      <a:pt x="24" y="27"/>
                    </a:moveTo>
                    <a:lnTo>
                      <a:pt x="0" y="18"/>
                    </a:lnTo>
                    <a:lnTo>
                      <a:pt x="7" y="0"/>
                    </a:lnTo>
                    <a:lnTo>
                      <a:pt x="31" y="9"/>
                    </a:lnTo>
                    <a:lnTo>
                      <a:pt x="24" y="2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18" name="Google Shape;4918;p207"/>
              <p:cNvSpPr/>
              <p:nvPr/>
            </p:nvSpPr>
            <p:spPr>
              <a:xfrm rot="9000003">
                <a:off x="10644180" y="1881526"/>
                <a:ext cx="31280" cy="27244"/>
              </a:xfrm>
              <a:custGeom>
                <a:rect b="b" l="l" r="r" t="t"/>
                <a:pathLst>
                  <a:path extrusionOk="0" h="27" w="31">
                    <a:moveTo>
                      <a:pt x="24" y="27"/>
                    </a:moveTo>
                    <a:lnTo>
                      <a:pt x="0" y="18"/>
                    </a:lnTo>
                    <a:lnTo>
                      <a:pt x="7" y="0"/>
                    </a:lnTo>
                    <a:lnTo>
                      <a:pt x="31" y="9"/>
                    </a:lnTo>
                    <a:lnTo>
                      <a:pt x="24" y="2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19" name="Google Shape;4919;p207"/>
              <p:cNvSpPr/>
              <p:nvPr/>
            </p:nvSpPr>
            <p:spPr>
              <a:xfrm rot="9000004">
                <a:off x="10555375" y="2000687"/>
                <a:ext cx="27244" cy="31280"/>
              </a:xfrm>
              <a:custGeom>
                <a:rect b="b" l="l" r="r" t="t"/>
                <a:pathLst>
                  <a:path extrusionOk="0" h="31" w="27">
                    <a:moveTo>
                      <a:pt x="27" y="7"/>
                    </a:moveTo>
                    <a:lnTo>
                      <a:pt x="17" y="31"/>
                    </a:lnTo>
                    <a:lnTo>
                      <a:pt x="0" y="24"/>
                    </a:lnTo>
                    <a:lnTo>
                      <a:pt x="9" y="0"/>
                    </a:lnTo>
                    <a:lnTo>
                      <a:pt x="27" y="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0" name="Google Shape;4920;p207"/>
              <p:cNvSpPr/>
              <p:nvPr/>
            </p:nvSpPr>
            <p:spPr>
              <a:xfrm rot="9000004">
                <a:off x="10767377" y="1970331"/>
                <a:ext cx="27244" cy="31280"/>
              </a:xfrm>
              <a:custGeom>
                <a:rect b="b" l="l" r="r" t="t"/>
                <a:pathLst>
                  <a:path extrusionOk="0" h="31" w="27">
                    <a:moveTo>
                      <a:pt x="27" y="7"/>
                    </a:moveTo>
                    <a:lnTo>
                      <a:pt x="18" y="31"/>
                    </a:lnTo>
                    <a:lnTo>
                      <a:pt x="0" y="24"/>
                    </a:lnTo>
                    <a:lnTo>
                      <a:pt x="9" y="0"/>
                    </a:lnTo>
                    <a:lnTo>
                      <a:pt x="27" y="7"/>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1" name="Google Shape;4921;p207"/>
              <p:cNvSpPr/>
              <p:nvPr/>
            </p:nvSpPr>
            <p:spPr>
              <a:xfrm rot="9000000">
                <a:off x="10725318" y="1898861"/>
                <a:ext cx="28253" cy="32289"/>
              </a:xfrm>
              <a:custGeom>
                <a:rect b="b" l="l" r="r" t="t"/>
                <a:pathLst>
                  <a:path extrusionOk="0" h="32" w="28">
                    <a:moveTo>
                      <a:pt x="18" y="0"/>
                    </a:moveTo>
                    <a:lnTo>
                      <a:pt x="28" y="24"/>
                    </a:lnTo>
                    <a:lnTo>
                      <a:pt x="11" y="32"/>
                    </a:lnTo>
                    <a:lnTo>
                      <a:pt x="0" y="8"/>
                    </a:lnTo>
                    <a:lnTo>
                      <a:pt x="18" y="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2" name="Google Shape;4922;p207"/>
              <p:cNvSpPr/>
              <p:nvPr/>
            </p:nvSpPr>
            <p:spPr>
              <a:xfrm rot="9000000">
                <a:off x="10597046" y="2070711"/>
                <a:ext cx="28253" cy="31280"/>
              </a:xfrm>
              <a:custGeom>
                <a:rect b="b" l="l" r="r" t="t"/>
                <a:pathLst>
                  <a:path extrusionOk="0" h="31" w="28">
                    <a:moveTo>
                      <a:pt x="18" y="0"/>
                    </a:moveTo>
                    <a:lnTo>
                      <a:pt x="28" y="23"/>
                    </a:lnTo>
                    <a:lnTo>
                      <a:pt x="11" y="31"/>
                    </a:lnTo>
                    <a:lnTo>
                      <a:pt x="0" y="7"/>
                    </a:lnTo>
                    <a:lnTo>
                      <a:pt x="18" y="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3" name="Google Shape;4923;p207"/>
              <p:cNvSpPr/>
              <p:nvPr/>
            </p:nvSpPr>
            <p:spPr>
              <a:xfrm rot="9000003">
                <a:off x="10574156" y="1923197"/>
                <a:ext cx="31280" cy="28253"/>
              </a:xfrm>
              <a:custGeom>
                <a:rect b="b" l="l" r="r" t="t"/>
                <a:pathLst>
                  <a:path extrusionOk="0" h="28" w="31">
                    <a:moveTo>
                      <a:pt x="0" y="11"/>
                    </a:moveTo>
                    <a:lnTo>
                      <a:pt x="24" y="0"/>
                    </a:lnTo>
                    <a:lnTo>
                      <a:pt x="31" y="18"/>
                    </a:lnTo>
                    <a:lnTo>
                      <a:pt x="8" y="28"/>
                    </a:lnTo>
                    <a:lnTo>
                      <a:pt x="0" y="11"/>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4" name="Google Shape;4924;p207"/>
              <p:cNvSpPr/>
              <p:nvPr/>
            </p:nvSpPr>
            <p:spPr>
              <a:xfrm rot="9000003">
                <a:off x="10744492" y="2050595"/>
                <a:ext cx="32289" cy="28253"/>
              </a:xfrm>
              <a:custGeom>
                <a:rect b="b" l="l" r="r" t="t"/>
                <a:pathLst>
                  <a:path extrusionOk="0" h="28" w="32">
                    <a:moveTo>
                      <a:pt x="0" y="10"/>
                    </a:moveTo>
                    <a:lnTo>
                      <a:pt x="24" y="0"/>
                    </a:lnTo>
                    <a:lnTo>
                      <a:pt x="32" y="18"/>
                    </a:lnTo>
                    <a:lnTo>
                      <a:pt x="8" y="28"/>
                    </a:lnTo>
                    <a:lnTo>
                      <a:pt x="0" y="10"/>
                    </a:lnTo>
                    <a:close/>
                  </a:path>
                </a:pathLst>
              </a:custGeom>
              <a:solidFill>
                <a:srgbClr val="0078D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5" name="Google Shape;4925;p207"/>
              <p:cNvSpPr/>
              <p:nvPr/>
            </p:nvSpPr>
            <p:spPr>
              <a:xfrm rot="9000011">
                <a:off x="10663964" y="1759741"/>
                <a:ext cx="119065" cy="118057"/>
              </a:xfrm>
              <a:custGeom>
                <a:rect b="b" l="l" r="r" t="t"/>
                <a:pathLst>
                  <a:path extrusionOk="0" h="512" w="516">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6" name="Google Shape;4926;p207"/>
              <p:cNvSpPr/>
              <p:nvPr/>
            </p:nvSpPr>
            <p:spPr>
              <a:xfrm rot="9000001">
                <a:off x="10748839" y="1866826"/>
                <a:ext cx="14126" cy="12108"/>
              </a:xfrm>
              <a:custGeom>
                <a:rect b="b" l="l" r="r" t="t"/>
                <a:pathLst>
                  <a:path extrusionOk="0" h="12" w="14">
                    <a:moveTo>
                      <a:pt x="14" y="11"/>
                    </a:moveTo>
                    <a:lnTo>
                      <a:pt x="0" y="12"/>
                    </a:lnTo>
                    <a:lnTo>
                      <a:pt x="0" y="0"/>
                    </a:lnTo>
                    <a:lnTo>
                      <a:pt x="14" y="0"/>
                    </a:lnTo>
                    <a:lnTo>
                      <a:pt x="14" y="11"/>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7" name="Google Shape;4927;p207"/>
              <p:cNvSpPr/>
              <p:nvPr/>
            </p:nvSpPr>
            <p:spPr>
              <a:xfrm rot="9023733">
                <a:off x="10683548" y="1759697"/>
                <a:ext cx="15182" cy="12093"/>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8" name="Google Shape;4928;p207"/>
              <p:cNvSpPr/>
              <p:nvPr/>
            </p:nvSpPr>
            <p:spPr>
              <a:xfrm rot="9000001">
                <a:off x="10662575" y="1843675"/>
                <a:ext cx="13117" cy="14126"/>
              </a:xfrm>
              <a:custGeom>
                <a:rect b="b" l="l" r="r" t="t"/>
                <a:pathLst>
                  <a:path extrusionOk="0" h="14" w="13">
                    <a:moveTo>
                      <a:pt x="12" y="0"/>
                    </a:moveTo>
                    <a:lnTo>
                      <a:pt x="13" y="14"/>
                    </a:lnTo>
                    <a:lnTo>
                      <a:pt x="0" y="14"/>
                    </a:lnTo>
                    <a:lnTo>
                      <a:pt x="0" y="0"/>
                    </a:lnTo>
                    <a:lnTo>
                      <a:pt x="12"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29" name="Google Shape;4929;p207"/>
              <p:cNvSpPr/>
              <p:nvPr/>
            </p:nvSpPr>
            <p:spPr>
              <a:xfrm rot="9015307">
                <a:off x="10771805" y="1780741"/>
                <a:ext cx="12093" cy="14252"/>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30" name="Google Shape;4930;p207"/>
              <p:cNvSpPr/>
              <p:nvPr/>
            </p:nvSpPr>
            <p:spPr>
              <a:xfrm rot="9000001">
                <a:off x="10729977" y="1749730"/>
                <a:ext cx="19171" cy="18162"/>
              </a:xfrm>
              <a:custGeom>
                <a:rect b="b" l="l" r="r" t="t"/>
                <a:pathLst>
                  <a:path extrusionOk="0" h="18" w="19">
                    <a:moveTo>
                      <a:pt x="8" y="0"/>
                    </a:moveTo>
                    <a:lnTo>
                      <a:pt x="19" y="10"/>
                    </a:lnTo>
                    <a:lnTo>
                      <a:pt x="11" y="18"/>
                    </a:lnTo>
                    <a:lnTo>
                      <a:pt x="0" y="8"/>
                    </a:lnTo>
                    <a:lnTo>
                      <a:pt x="8"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31" name="Google Shape;4931;p207"/>
              <p:cNvSpPr/>
              <p:nvPr/>
            </p:nvSpPr>
            <p:spPr>
              <a:xfrm rot="9000001">
                <a:off x="10698417" y="1870773"/>
                <a:ext cx="18162" cy="18162"/>
              </a:xfrm>
              <a:custGeom>
                <a:rect b="b" l="l" r="r" t="t"/>
                <a:pathLst>
                  <a:path extrusionOk="0" h="18" w="18">
                    <a:moveTo>
                      <a:pt x="8" y="0"/>
                    </a:moveTo>
                    <a:lnTo>
                      <a:pt x="18" y="10"/>
                    </a:lnTo>
                    <a:lnTo>
                      <a:pt x="10" y="18"/>
                    </a:lnTo>
                    <a:lnTo>
                      <a:pt x="0" y="8"/>
                    </a:lnTo>
                    <a:lnTo>
                      <a:pt x="8"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32" name="Google Shape;4932;p207"/>
              <p:cNvSpPr/>
              <p:nvPr/>
            </p:nvSpPr>
            <p:spPr>
              <a:xfrm rot="9000001">
                <a:off x="10652710" y="1795506"/>
                <a:ext cx="19171" cy="18162"/>
              </a:xfrm>
              <a:custGeom>
                <a:rect b="b" l="l" r="r" t="t"/>
                <a:pathLst>
                  <a:path extrusionOk="0" h="18" w="19">
                    <a:moveTo>
                      <a:pt x="0" y="10"/>
                    </a:moveTo>
                    <a:lnTo>
                      <a:pt x="10" y="0"/>
                    </a:lnTo>
                    <a:lnTo>
                      <a:pt x="19" y="8"/>
                    </a:lnTo>
                    <a:lnTo>
                      <a:pt x="8" y="18"/>
                    </a:lnTo>
                    <a:lnTo>
                      <a:pt x="0" y="1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4933" name="Google Shape;4933;p207"/>
              <p:cNvSpPr/>
              <p:nvPr/>
            </p:nvSpPr>
            <p:spPr>
              <a:xfrm rot="9000001">
                <a:off x="10774743" y="1825250"/>
                <a:ext cx="19171" cy="18162"/>
              </a:xfrm>
              <a:custGeom>
                <a:rect b="b" l="l" r="r" t="t"/>
                <a:pathLst>
                  <a:path extrusionOk="0" h="18" w="19">
                    <a:moveTo>
                      <a:pt x="0" y="11"/>
                    </a:moveTo>
                    <a:lnTo>
                      <a:pt x="11" y="0"/>
                    </a:lnTo>
                    <a:lnTo>
                      <a:pt x="19" y="8"/>
                    </a:lnTo>
                    <a:lnTo>
                      <a:pt x="8" y="18"/>
                    </a:lnTo>
                    <a:lnTo>
                      <a:pt x="0" y="11"/>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grpSp>
        <p:sp>
          <p:nvSpPr>
            <p:cNvPr id="4934" name="Google Shape;4934;p207"/>
            <p:cNvSpPr/>
            <p:nvPr/>
          </p:nvSpPr>
          <p:spPr>
            <a:xfrm>
              <a:off x="10315593" y="1734858"/>
              <a:ext cx="320707" cy="400883"/>
            </a:xfrm>
            <a:custGeom>
              <a:rect b="b" l="l" r="r" t="t"/>
              <a:pathLst>
                <a:path extrusionOk="0" h="309562" w="24765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Quattrocento Sans"/>
                <a:buNone/>
              </a:pPr>
              <a:r>
                <a:t/>
              </a:r>
              <a:endParaRPr b="0" i="0" sz="1400" u="none" cap="none" strike="noStrike">
                <a:solidFill>
                  <a:schemeClr val="dk1"/>
                </a:solidFill>
                <a:latin typeface="Quattrocento Sans"/>
                <a:ea typeface="Quattrocento Sans"/>
                <a:cs typeface="Quattrocento Sans"/>
                <a:sym typeface="Quattrocento Sans"/>
              </a:endParaRPr>
            </a:p>
          </p:txBody>
        </p:sp>
      </p:grpSp>
      <p:sp>
        <p:nvSpPr>
          <p:cNvPr id="4935" name="Google Shape;4935;p207"/>
          <p:cNvSpPr txBox="1"/>
          <p:nvPr/>
        </p:nvSpPr>
        <p:spPr>
          <a:xfrm>
            <a:off x="4923584" y="1337615"/>
            <a:ext cx="3570600" cy="3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Quattrocento Sans"/>
                <a:ea typeface="Quattrocento Sans"/>
                <a:cs typeface="Quattrocento Sans"/>
                <a:sym typeface="Quattrocento Sans"/>
              </a:rPr>
              <a:t>Collaborative workspace for data teams across the full lifecycle</a:t>
            </a:r>
            <a:endParaRPr b="0" i="0" sz="1400" u="none" cap="none" strike="noStrike">
              <a:solidFill>
                <a:schemeClr val="dk1"/>
              </a:solidFill>
              <a:latin typeface="Quattrocento Sans"/>
              <a:ea typeface="Quattrocento Sans"/>
              <a:cs typeface="Quattrocento Sans"/>
              <a:sym typeface="Quattrocento Sans"/>
            </a:endParaRPr>
          </a:p>
        </p:txBody>
      </p:sp>
      <p:sp>
        <p:nvSpPr>
          <p:cNvPr id="4936" name="Google Shape;4936;p207"/>
          <p:cNvSpPr txBox="1"/>
          <p:nvPr/>
        </p:nvSpPr>
        <p:spPr>
          <a:xfrm>
            <a:off x="4924878" y="2531411"/>
            <a:ext cx="3570600" cy="3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Quattrocento Sans"/>
                <a:ea typeface="Quattrocento Sans"/>
                <a:cs typeface="Quattrocento Sans"/>
                <a:sym typeface="Quattrocento Sans"/>
              </a:rPr>
              <a:t>Native integration with Azure Machine Learning and other Azure Data Services</a:t>
            </a:r>
            <a:endParaRPr b="0" i="0" sz="1400" u="none" cap="none" strike="noStrike">
              <a:solidFill>
                <a:schemeClr val="dk1"/>
              </a:solidFill>
              <a:latin typeface="Quattrocento Sans"/>
              <a:ea typeface="Quattrocento Sans"/>
              <a:cs typeface="Quattrocento Sans"/>
              <a:sym typeface="Quattrocento Sans"/>
            </a:endParaRPr>
          </a:p>
        </p:txBody>
      </p:sp>
      <p:sp>
        <p:nvSpPr>
          <p:cNvPr id="4937" name="Google Shape;4937;p207"/>
          <p:cNvSpPr txBox="1"/>
          <p:nvPr/>
        </p:nvSpPr>
        <p:spPr>
          <a:xfrm>
            <a:off x="4926171" y="3725747"/>
            <a:ext cx="3684300" cy="3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Quattrocento Sans"/>
                <a:ea typeface="Quattrocento Sans"/>
                <a:cs typeface="Quattrocento Sans"/>
                <a:sym typeface="Quattrocento Sans"/>
              </a:rPr>
              <a:t>Scalable, reliable, and fast data - built on your existing data lake powered by most optimized Spark Engine</a:t>
            </a:r>
            <a:endParaRPr b="0" i="0" sz="1400" u="none" cap="none" strike="noStrike">
              <a:solidFill>
                <a:schemeClr val="dk1"/>
              </a:solidFill>
              <a:latin typeface="Quattrocento Sans"/>
              <a:ea typeface="Quattrocento Sans"/>
              <a:cs typeface="Quattrocento Sans"/>
              <a:sym typeface="Quattrocento Sans"/>
            </a:endParaRPr>
          </a:p>
        </p:txBody>
      </p:sp>
      <p:sp>
        <p:nvSpPr>
          <p:cNvPr id="4938" name="Google Shape;4938;p207"/>
          <p:cNvSpPr txBox="1"/>
          <p:nvPr/>
        </p:nvSpPr>
        <p:spPr>
          <a:xfrm>
            <a:off x="4927465" y="4412090"/>
            <a:ext cx="3356400" cy="369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100"/>
              <a:buFont typeface="Arial"/>
              <a:buNone/>
            </a:pPr>
            <a:r>
              <a:rPr b="0" i="0" lang="en" sz="1200" u="none" cap="none" strike="noStrike">
                <a:solidFill>
                  <a:srgbClr val="000000"/>
                </a:solidFill>
                <a:latin typeface="Quattrocento Sans"/>
                <a:ea typeface="Quattrocento Sans"/>
                <a:cs typeface="Quattrocento Sans"/>
                <a:sym typeface="Quattrocento Sans"/>
              </a:rPr>
              <a:t>One fully-integrated security model for production infrastructure</a:t>
            </a:r>
            <a:endParaRPr b="0" i="0" sz="1400" u="none" cap="none" strike="noStrike">
              <a:solidFill>
                <a:schemeClr val="dk1"/>
              </a:solidFill>
              <a:latin typeface="Quattrocento Sans"/>
              <a:ea typeface="Quattrocento Sans"/>
              <a:cs typeface="Quattrocento Sans"/>
              <a:sym typeface="Quattrocento Sans"/>
            </a:endParaRPr>
          </a:p>
        </p:txBody>
      </p:sp>
      <p:sp>
        <p:nvSpPr>
          <p:cNvPr id="4939" name="Google Shape;4939;p207"/>
          <p:cNvSpPr/>
          <p:nvPr/>
        </p:nvSpPr>
        <p:spPr>
          <a:xfrm>
            <a:off x="4692374" y="1294319"/>
            <a:ext cx="125227" cy="454914"/>
          </a:xfrm>
          <a:custGeom>
            <a:rect b="b" l="l" r="r" t="t"/>
            <a:pathLst>
              <a:path extrusionOk="0" h="914400" w="603504">
                <a:moveTo>
                  <a:pt x="0" y="0"/>
                </a:moveTo>
                <a:lnTo>
                  <a:pt x="603504" y="0"/>
                </a:lnTo>
                <a:lnTo>
                  <a:pt x="603504" y="914400"/>
                </a:lnTo>
                <a:lnTo>
                  <a:pt x="0" y="914400"/>
                </a:lnTo>
              </a:path>
            </a:pathLst>
          </a:custGeom>
          <a:noFill/>
          <a:ln cap="flat" cmpd="sng" w="12700">
            <a:solidFill>
              <a:schemeClr val="accent2"/>
            </a:solidFill>
            <a:prstDash val="dash"/>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940" name="Google Shape;4940;p207"/>
          <p:cNvSpPr/>
          <p:nvPr/>
        </p:nvSpPr>
        <p:spPr>
          <a:xfrm>
            <a:off x="4692374" y="1877905"/>
            <a:ext cx="125227" cy="1492758"/>
          </a:xfrm>
          <a:custGeom>
            <a:rect b="b" l="l" r="r" t="t"/>
            <a:pathLst>
              <a:path extrusionOk="0" h="914400" w="603504">
                <a:moveTo>
                  <a:pt x="0" y="0"/>
                </a:moveTo>
                <a:lnTo>
                  <a:pt x="603504" y="0"/>
                </a:lnTo>
                <a:lnTo>
                  <a:pt x="603504" y="914400"/>
                </a:lnTo>
                <a:lnTo>
                  <a:pt x="0" y="914400"/>
                </a:lnTo>
              </a:path>
            </a:pathLst>
          </a:custGeom>
          <a:noFill/>
          <a:ln cap="flat" cmpd="sng" w="12700">
            <a:solidFill>
              <a:schemeClr val="accent2"/>
            </a:solidFill>
            <a:prstDash val="dash"/>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941" name="Google Shape;4941;p207"/>
          <p:cNvSpPr/>
          <p:nvPr/>
        </p:nvSpPr>
        <p:spPr>
          <a:xfrm>
            <a:off x="4692374" y="3510643"/>
            <a:ext cx="125227" cy="800100"/>
          </a:xfrm>
          <a:custGeom>
            <a:rect b="b" l="l" r="r" t="t"/>
            <a:pathLst>
              <a:path extrusionOk="0" h="914400" w="603504">
                <a:moveTo>
                  <a:pt x="0" y="0"/>
                </a:moveTo>
                <a:lnTo>
                  <a:pt x="603504" y="0"/>
                </a:lnTo>
                <a:lnTo>
                  <a:pt x="603504" y="914400"/>
                </a:lnTo>
                <a:lnTo>
                  <a:pt x="0" y="914400"/>
                </a:lnTo>
              </a:path>
            </a:pathLst>
          </a:custGeom>
          <a:noFill/>
          <a:ln cap="flat" cmpd="sng" w="12700">
            <a:solidFill>
              <a:schemeClr val="accent2"/>
            </a:solidFill>
            <a:prstDash val="dash"/>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942" name="Google Shape;4942;p207"/>
          <p:cNvSpPr/>
          <p:nvPr/>
        </p:nvSpPr>
        <p:spPr>
          <a:xfrm>
            <a:off x="4692374" y="4401078"/>
            <a:ext cx="125227" cy="390906"/>
          </a:xfrm>
          <a:custGeom>
            <a:rect b="b" l="l" r="r" t="t"/>
            <a:pathLst>
              <a:path extrusionOk="0" h="914400" w="603504">
                <a:moveTo>
                  <a:pt x="0" y="0"/>
                </a:moveTo>
                <a:lnTo>
                  <a:pt x="603504" y="0"/>
                </a:lnTo>
                <a:lnTo>
                  <a:pt x="603504" y="914400"/>
                </a:lnTo>
                <a:lnTo>
                  <a:pt x="0" y="914400"/>
                </a:lnTo>
              </a:path>
            </a:pathLst>
          </a:custGeom>
          <a:noFill/>
          <a:ln cap="flat" cmpd="sng" w="12700">
            <a:solidFill>
              <a:schemeClr val="accent2"/>
            </a:solidFill>
            <a:prstDash val="dash"/>
            <a:round/>
            <a:headEnd len="sm" w="sm" type="none"/>
            <a:tailEnd len="sm" w="sm" type="none"/>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descr="Image result for hitrust" id="4943" name="Google Shape;4943;p207"/>
          <p:cNvPicPr preferRelativeResize="0"/>
          <p:nvPr/>
        </p:nvPicPr>
        <p:blipFill rotWithShape="1">
          <a:blip r:embed="rId14">
            <a:alphaModFix/>
          </a:blip>
          <a:srcRect b="0" l="6254" r="2035" t="0"/>
          <a:stretch/>
        </p:blipFill>
        <p:spPr>
          <a:xfrm>
            <a:off x="2211775" y="4497413"/>
            <a:ext cx="489868" cy="198687"/>
          </a:xfrm>
          <a:prstGeom prst="rect">
            <a:avLst/>
          </a:prstGeom>
          <a:noFill/>
          <a:ln>
            <a:noFill/>
          </a:ln>
        </p:spPr>
      </p:pic>
      <p:pic>
        <p:nvPicPr>
          <p:cNvPr descr="Image result for apache spark" id="4944" name="Google Shape;4944;p207"/>
          <p:cNvPicPr preferRelativeResize="0"/>
          <p:nvPr/>
        </p:nvPicPr>
        <p:blipFill rotWithShape="1">
          <a:blip r:embed="rId15">
            <a:alphaModFix/>
          </a:blip>
          <a:srcRect b="0" l="0" r="0" t="0"/>
          <a:stretch/>
        </p:blipFill>
        <p:spPr>
          <a:xfrm>
            <a:off x="3519539" y="3639413"/>
            <a:ext cx="488895" cy="253818"/>
          </a:xfrm>
          <a:prstGeom prst="rect">
            <a:avLst/>
          </a:prstGeom>
          <a:noFill/>
          <a:ln>
            <a:noFill/>
          </a:ln>
        </p:spPr>
      </p:pic>
      <p:cxnSp>
        <p:nvCxnSpPr>
          <p:cNvPr id="4945" name="Google Shape;4945;p207"/>
          <p:cNvCxnSpPr/>
          <p:nvPr/>
        </p:nvCxnSpPr>
        <p:spPr>
          <a:xfrm>
            <a:off x="2459746" y="1440277"/>
            <a:ext cx="0" cy="1954800"/>
          </a:xfrm>
          <a:prstGeom prst="straightConnector1">
            <a:avLst/>
          </a:prstGeom>
          <a:noFill/>
          <a:ln cap="flat" cmpd="sng" w="12700">
            <a:solidFill>
              <a:schemeClr val="dk2"/>
            </a:solidFill>
            <a:prstDash val="solid"/>
            <a:round/>
            <a:headEnd len="sm" w="sm" type="none"/>
            <a:tailEnd len="sm" w="sm" type="none"/>
          </a:ln>
        </p:spPr>
      </p:cxnSp>
      <p:pic>
        <p:nvPicPr>
          <p:cNvPr descr="Image result for delta lake logo" id="4946" name="Google Shape;4946;p207"/>
          <p:cNvPicPr preferRelativeResize="0"/>
          <p:nvPr/>
        </p:nvPicPr>
        <p:blipFill rotWithShape="1">
          <a:blip r:embed="rId16">
            <a:alphaModFix/>
          </a:blip>
          <a:srcRect b="21141" l="17191" r="17191" t="0"/>
          <a:stretch/>
        </p:blipFill>
        <p:spPr>
          <a:xfrm>
            <a:off x="1159334" y="3721559"/>
            <a:ext cx="233065" cy="218276"/>
          </a:xfrm>
          <a:prstGeom prst="rect">
            <a:avLst/>
          </a:prstGeom>
          <a:noFill/>
          <a:ln>
            <a:noFill/>
          </a:ln>
        </p:spPr>
      </p:pic>
      <p:pic>
        <p:nvPicPr>
          <p:cNvPr id="4947" name="Google Shape;4947;p207"/>
          <p:cNvPicPr preferRelativeResize="0"/>
          <p:nvPr/>
        </p:nvPicPr>
        <p:blipFill rotWithShape="1">
          <a:blip r:embed="rId17">
            <a:alphaModFix/>
          </a:blip>
          <a:srcRect b="0" l="0" r="0" t="0"/>
          <a:stretch/>
        </p:blipFill>
        <p:spPr>
          <a:xfrm>
            <a:off x="3906677" y="2951032"/>
            <a:ext cx="355516" cy="192517"/>
          </a:xfrm>
          <a:prstGeom prst="rect">
            <a:avLst/>
          </a:prstGeom>
          <a:noFill/>
          <a:ln>
            <a:noFill/>
          </a:ln>
        </p:spPr>
      </p:pic>
      <p:pic>
        <p:nvPicPr>
          <p:cNvPr descr="Image result for mlflow logo" id="4948" name="Google Shape;4948;p207"/>
          <p:cNvPicPr preferRelativeResize="0"/>
          <p:nvPr/>
        </p:nvPicPr>
        <p:blipFill rotWithShape="1">
          <a:blip r:embed="rId18">
            <a:alphaModFix/>
          </a:blip>
          <a:srcRect b="0" l="0" r="0" t="0"/>
          <a:stretch/>
        </p:blipFill>
        <p:spPr>
          <a:xfrm>
            <a:off x="2691459" y="2096349"/>
            <a:ext cx="459634" cy="177112"/>
          </a:xfrm>
          <a:prstGeom prst="rect">
            <a:avLst/>
          </a:prstGeom>
          <a:noFill/>
          <a:ln>
            <a:noFill/>
          </a:ln>
        </p:spPr>
      </p:pic>
      <p:sp>
        <p:nvSpPr>
          <p:cNvPr id="4949" name="Google Shape;4949;p207"/>
          <p:cNvSpPr/>
          <p:nvPr/>
        </p:nvSpPr>
        <p:spPr>
          <a:xfrm>
            <a:off x="1483851" y="3040804"/>
            <a:ext cx="807000" cy="3117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Lake Storage</a:t>
            </a:r>
            <a:endParaRPr b="0" i="0" sz="1400" u="none" cap="none" strike="noStrike">
              <a:solidFill>
                <a:schemeClr val="dk1"/>
              </a:solidFill>
              <a:latin typeface="Quattrocento Sans"/>
              <a:ea typeface="Quattrocento Sans"/>
              <a:cs typeface="Quattrocento Sans"/>
              <a:sym typeface="Quattrocento Sans"/>
            </a:endParaRPr>
          </a:p>
        </p:txBody>
      </p:sp>
      <p:sp>
        <p:nvSpPr>
          <p:cNvPr id="4950" name="Google Shape;4950;p207"/>
          <p:cNvSpPr/>
          <p:nvPr/>
        </p:nvSpPr>
        <p:spPr>
          <a:xfrm>
            <a:off x="1748040" y="2799169"/>
            <a:ext cx="278673" cy="219315"/>
          </a:xfrm>
          <a:custGeom>
            <a:rect b="b" l="l" r="r" t="t"/>
            <a:pathLst>
              <a:path extrusionOk="0" h="4697" w="5983">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anchorCtr="0" anchor="t" bIns="28025" lIns="56025" spcFirstLastPara="1" rIns="56025" wrap="square" tIns="28025">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4951" name="Google Shape;4951;p207"/>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Azure Databricks accelerates data science </a:t>
            </a:r>
            <a:endParaRPr sz="2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6" name="Shape 4956"/>
        <p:cNvGrpSpPr/>
        <p:nvPr/>
      </p:nvGrpSpPr>
      <p:grpSpPr>
        <a:xfrm>
          <a:off x="0" y="0"/>
          <a:ext cx="0" cy="0"/>
          <a:chOff x="0" y="0"/>
          <a:chExt cx="0" cy="0"/>
        </a:xfrm>
      </p:grpSpPr>
      <p:pic>
        <p:nvPicPr>
          <p:cNvPr id="4957" name="Google Shape;4957;p208"/>
          <p:cNvPicPr preferRelativeResize="0"/>
          <p:nvPr/>
        </p:nvPicPr>
        <p:blipFill rotWithShape="1">
          <a:blip r:embed="rId3">
            <a:alphaModFix/>
          </a:blip>
          <a:srcRect b="0" l="0" r="0" t="0"/>
          <a:stretch/>
        </p:blipFill>
        <p:spPr>
          <a:xfrm>
            <a:off x="3932804" y="0"/>
            <a:ext cx="5211195" cy="5143500"/>
          </a:xfrm>
          <a:prstGeom prst="rect">
            <a:avLst/>
          </a:prstGeom>
          <a:noFill/>
          <a:ln>
            <a:noFill/>
          </a:ln>
        </p:spPr>
      </p:pic>
      <p:sp>
        <p:nvSpPr>
          <p:cNvPr id="4958" name="Google Shape;4958;p208"/>
          <p:cNvSpPr/>
          <p:nvPr/>
        </p:nvSpPr>
        <p:spPr>
          <a:xfrm>
            <a:off x="7036625" y="1632700"/>
            <a:ext cx="473400" cy="460500"/>
          </a:xfrm>
          <a:prstGeom prst="rect">
            <a:avLst/>
          </a:prstGeom>
          <a:noFill/>
          <a:ln cap="flat" cmpd="sng" w="762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208"/>
          <p:cNvSpPr txBox="1"/>
          <p:nvPr/>
        </p:nvSpPr>
        <p:spPr>
          <a:xfrm>
            <a:off x="254760" y="1887875"/>
            <a:ext cx="3534600" cy="136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2400" u="none" cap="none" strike="noStrike">
                <a:solidFill>
                  <a:schemeClr val="lt1"/>
                </a:solidFill>
                <a:latin typeface="Barlow"/>
                <a:ea typeface="Barlow"/>
                <a:cs typeface="Barlow"/>
                <a:sym typeface="Barlow"/>
              </a:rPr>
              <a:t>Databricks is a leader </a:t>
            </a:r>
            <a:br>
              <a:rPr b="0" i="0" lang="en" sz="2400" u="none" cap="none" strike="noStrike">
                <a:solidFill>
                  <a:schemeClr val="lt1"/>
                </a:solidFill>
                <a:latin typeface="Barlow"/>
                <a:ea typeface="Barlow"/>
                <a:cs typeface="Barlow"/>
                <a:sym typeface="Barlow"/>
              </a:rPr>
            </a:br>
            <a:r>
              <a:rPr b="0" i="0" lang="en" sz="2400" u="none" cap="none" strike="noStrike">
                <a:solidFill>
                  <a:schemeClr val="lt1"/>
                </a:solidFill>
                <a:latin typeface="Barlow"/>
                <a:ea typeface="Barlow"/>
                <a:cs typeface="Barlow"/>
                <a:sym typeface="Barlow"/>
              </a:rPr>
              <a:t>in Gartner’s 2020 MQ </a:t>
            </a:r>
            <a:br>
              <a:rPr b="0" i="0" lang="en" sz="2400" u="none" cap="none" strike="noStrike">
                <a:solidFill>
                  <a:schemeClr val="lt1"/>
                </a:solidFill>
                <a:latin typeface="Barlow"/>
                <a:ea typeface="Barlow"/>
                <a:cs typeface="Barlow"/>
                <a:sym typeface="Barlow"/>
              </a:rPr>
            </a:br>
            <a:r>
              <a:rPr b="0" i="0" lang="en" sz="2400" u="none" cap="none" strike="noStrike">
                <a:solidFill>
                  <a:schemeClr val="lt1"/>
                </a:solidFill>
                <a:latin typeface="Barlow"/>
                <a:ea typeface="Barlow"/>
                <a:cs typeface="Barlow"/>
                <a:sym typeface="Barlow"/>
              </a:rPr>
              <a:t>for Data Science and ML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4" name="Shape 4964"/>
        <p:cNvGrpSpPr/>
        <p:nvPr/>
      </p:nvGrpSpPr>
      <p:grpSpPr>
        <a:xfrm>
          <a:off x="0" y="0"/>
          <a:ext cx="0" cy="0"/>
          <a:chOff x="0" y="0"/>
          <a:chExt cx="0" cy="0"/>
        </a:xfrm>
      </p:grpSpPr>
      <p:sp>
        <p:nvSpPr>
          <p:cNvPr id="4965" name="Google Shape;4965;p209"/>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p>
            <a:pPr indent="0" lvl="0" marL="0" rtl="0" algn="ctr">
              <a:lnSpc>
                <a:spcPct val="90000"/>
              </a:lnSpc>
              <a:spcBef>
                <a:spcPts val="0"/>
              </a:spcBef>
              <a:spcAft>
                <a:spcPts val="0"/>
              </a:spcAft>
              <a:buSzPts val="4000"/>
              <a:buNone/>
            </a:pPr>
            <a:r>
              <a:rPr lang="en"/>
              <a:t>Key challenges to productivity</a:t>
            </a:r>
            <a:endParaRPr/>
          </a:p>
        </p:txBody>
      </p:sp>
      <p:sp>
        <p:nvSpPr>
          <p:cNvPr id="4966" name="Google Shape;4966;p209"/>
          <p:cNvSpPr/>
          <p:nvPr/>
        </p:nvSpPr>
        <p:spPr>
          <a:xfrm>
            <a:off x="242885" y="1288998"/>
            <a:ext cx="2743200" cy="3365400"/>
          </a:xfrm>
          <a:prstGeom prst="rect">
            <a:avLst/>
          </a:prstGeom>
          <a:solidFill>
            <a:schemeClr val="lt1">
              <a:alpha val="141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67" name="Google Shape;4967;p209"/>
          <p:cNvSpPr txBox="1"/>
          <p:nvPr/>
        </p:nvSpPr>
        <p:spPr>
          <a:xfrm>
            <a:off x="250825" y="3882452"/>
            <a:ext cx="2735400" cy="77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Barlow"/>
                <a:ea typeface="Barlow"/>
                <a:cs typeface="Barlow"/>
                <a:sym typeface="Barlow"/>
              </a:rPr>
              <a:t>Data is not ready for data science </a:t>
            </a:r>
            <a:br>
              <a:rPr b="0" i="0" lang="en" sz="1200" u="none" cap="none" strike="noStrike">
                <a:solidFill>
                  <a:schemeClr val="lt1"/>
                </a:solidFill>
                <a:latin typeface="Barlow"/>
                <a:ea typeface="Barlow"/>
                <a:cs typeface="Barlow"/>
                <a:sym typeface="Barlow"/>
              </a:rPr>
            </a:br>
            <a:r>
              <a:rPr b="0" i="0" lang="en" sz="1200" u="none" cap="none" strike="noStrike">
                <a:solidFill>
                  <a:schemeClr val="lt1"/>
                </a:solidFill>
                <a:latin typeface="Barlow"/>
                <a:ea typeface="Barlow"/>
                <a:cs typeface="Barlow"/>
                <a:sym typeface="Barlow"/>
              </a:rPr>
              <a:t>and machine learning</a:t>
            </a:r>
            <a:endParaRPr b="0" i="0" sz="1400" u="none" cap="none" strike="noStrike">
              <a:solidFill>
                <a:srgbClr val="000000"/>
              </a:solidFill>
              <a:latin typeface="Barlow"/>
              <a:ea typeface="Barlow"/>
              <a:cs typeface="Barlow"/>
              <a:sym typeface="Barlow"/>
            </a:endParaRPr>
          </a:p>
        </p:txBody>
      </p:sp>
      <p:sp>
        <p:nvSpPr>
          <p:cNvPr id="4968" name="Google Shape;4968;p209"/>
          <p:cNvSpPr/>
          <p:nvPr/>
        </p:nvSpPr>
        <p:spPr>
          <a:xfrm>
            <a:off x="3157473" y="1288998"/>
            <a:ext cx="2743200" cy="3365400"/>
          </a:xfrm>
          <a:prstGeom prst="rect">
            <a:avLst/>
          </a:prstGeom>
          <a:solidFill>
            <a:schemeClr val="lt1">
              <a:alpha val="141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69" name="Google Shape;4969;p209"/>
          <p:cNvSpPr/>
          <p:nvPr/>
        </p:nvSpPr>
        <p:spPr>
          <a:xfrm>
            <a:off x="6072060" y="1288998"/>
            <a:ext cx="2743200" cy="3365400"/>
          </a:xfrm>
          <a:prstGeom prst="rect">
            <a:avLst/>
          </a:prstGeom>
          <a:solidFill>
            <a:schemeClr val="lt1">
              <a:alpha val="141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970" name="Google Shape;4970;p209"/>
          <p:cNvSpPr txBox="1"/>
          <p:nvPr/>
        </p:nvSpPr>
        <p:spPr>
          <a:xfrm>
            <a:off x="3157473" y="3882453"/>
            <a:ext cx="2735400" cy="77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90000"/>
              </a:lnSpc>
              <a:spcBef>
                <a:spcPts val="600"/>
              </a:spcBef>
              <a:spcAft>
                <a:spcPts val="0"/>
              </a:spcAft>
              <a:buClr>
                <a:srgbClr val="000000"/>
              </a:buClr>
              <a:buSzPts val="1200"/>
              <a:buFont typeface="Arial"/>
              <a:buNone/>
            </a:pPr>
            <a:r>
              <a:rPr b="0" i="0" lang="en" sz="1200" u="none" cap="none" strike="noStrike">
                <a:solidFill>
                  <a:schemeClr val="lt1"/>
                </a:solidFill>
                <a:latin typeface="Barlow"/>
                <a:ea typeface="Barlow"/>
                <a:cs typeface="Barlow"/>
                <a:sym typeface="Barlow"/>
              </a:rPr>
              <a:t>Hard to share, manage knowledge, collaborate, and reproduce work</a:t>
            </a:r>
            <a:endParaRPr b="0" i="0" sz="1200" u="none" cap="none" strike="noStrike">
              <a:solidFill>
                <a:schemeClr val="lt1"/>
              </a:solidFill>
              <a:latin typeface="Barlow"/>
              <a:ea typeface="Barlow"/>
              <a:cs typeface="Barlow"/>
              <a:sym typeface="Barlow"/>
            </a:endParaRPr>
          </a:p>
        </p:txBody>
      </p:sp>
      <p:sp>
        <p:nvSpPr>
          <p:cNvPr id="4971" name="Google Shape;4971;p209"/>
          <p:cNvSpPr txBox="1"/>
          <p:nvPr/>
        </p:nvSpPr>
        <p:spPr>
          <a:xfrm>
            <a:off x="6080000" y="3882452"/>
            <a:ext cx="2735400" cy="7719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90000"/>
              </a:lnSpc>
              <a:spcBef>
                <a:spcPts val="600"/>
              </a:spcBef>
              <a:spcAft>
                <a:spcPts val="0"/>
              </a:spcAft>
              <a:buClr>
                <a:srgbClr val="000000"/>
              </a:buClr>
              <a:buSzPts val="1200"/>
              <a:buFont typeface="Arial"/>
              <a:buNone/>
            </a:pPr>
            <a:r>
              <a:rPr b="0" i="0" lang="en" sz="1200" u="none" cap="none" strike="noStrike">
                <a:solidFill>
                  <a:schemeClr val="lt1"/>
                </a:solidFill>
                <a:latin typeface="Barlow"/>
                <a:ea typeface="Barlow"/>
                <a:cs typeface="Barlow"/>
                <a:sym typeface="Barlow"/>
              </a:rPr>
              <a:t>Error prone hand-offs slow down innovation and business impact</a:t>
            </a:r>
            <a:endParaRPr b="0" i="0" sz="1200" u="none" cap="none" strike="noStrike">
              <a:solidFill>
                <a:schemeClr val="lt1"/>
              </a:solidFill>
              <a:latin typeface="Barlow"/>
              <a:ea typeface="Barlow"/>
              <a:cs typeface="Barlow"/>
              <a:sym typeface="Barlow"/>
            </a:endParaRPr>
          </a:p>
        </p:txBody>
      </p:sp>
      <p:grpSp>
        <p:nvGrpSpPr>
          <p:cNvPr id="4972" name="Google Shape;4972;p209"/>
          <p:cNvGrpSpPr/>
          <p:nvPr/>
        </p:nvGrpSpPr>
        <p:grpSpPr>
          <a:xfrm>
            <a:off x="3312367" y="2342171"/>
            <a:ext cx="825258" cy="239324"/>
            <a:chOff x="3526493" y="1522510"/>
            <a:chExt cx="928926" cy="269388"/>
          </a:xfrm>
        </p:grpSpPr>
        <p:pic>
          <p:nvPicPr>
            <p:cNvPr descr="A close up of a sign&#10;&#10;Description automatically generated" id="4973" name="Google Shape;4973;p209"/>
            <p:cNvPicPr preferRelativeResize="0"/>
            <p:nvPr/>
          </p:nvPicPr>
          <p:blipFill rotWithShape="1">
            <a:blip r:embed="rId3">
              <a:alphaModFix/>
            </a:blip>
            <a:srcRect b="0" l="0" r="65438" t="0"/>
            <a:stretch/>
          </p:blipFill>
          <p:spPr>
            <a:xfrm>
              <a:off x="3526493" y="1522510"/>
              <a:ext cx="321048" cy="269388"/>
            </a:xfrm>
            <a:prstGeom prst="rect">
              <a:avLst/>
            </a:prstGeom>
            <a:noFill/>
            <a:ln>
              <a:noFill/>
            </a:ln>
          </p:spPr>
        </p:pic>
        <p:pic>
          <p:nvPicPr>
            <p:cNvPr descr="A close up of a sign&#10;&#10;Description automatically generated" id="4974" name="Google Shape;4974;p209"/>
            <p:cNvPicPr preferRelativeResize="0"/>
            <p:nvPr/>
          </p:nvPicPr>
          <p:blipFill rotWithShape="1">
            <a:blip r:embed="rId4">
              <a:alphaModFix/>
            </a:blip>
            <a:srcRect b="0" l="34559" r="0" t="0"/>
            <a:stretch/>
          </p:blipFill>
          <p:spPr>
            <a:xfrm>
              <a:off x="3847541" y="1522510"/>
              <a:ext cx="607878" cy="269388"/>
            </a:xfrm>
            <a:prstGeom prst="rect">
              <a:avLst/>
            </a:prstGeom>
            <a:noFill/>
            <a:ln>
              <a:noFill/>
            </a:ln>
          </p:spPr>
        </p:pic>
      </p:grpSp>
      <p:grpSp>
        <p:nvGrpSpPr>
          <p:cNvPr id="4975" name="Google Shape;4975;p209"/>
          <p:cNvGrpSpPr/>
          <p:nvPr/>
        </p:nvGrpSpPr>
        <p:grpSpPr>
          <a:xfrm>
            <a:off x="4684418" y="3061437"/>
            <a:ext cx="939203" cy="384219"/>
            <a:chOff x="2439510" y="-1796766"/>
            <a:chExt cx="4190999" cy="1714500"/>
          </a:xfrm>
        </p:grpSpPr>
        <p:pic>
          <p:nvPicPr>
            <p:cNvPr descr="A screenshot of a cell phone&#10;&#10;Description automatically generated" id="4976" name="Google Shape;4976;p209"/>
            <p:cNvPicPr preferRelativeResize="0"/>
            <p:nvPr/>
          </p:nvPicPr>
          <p:blipFill rotWithShape="1">
            <a:blip r:embed="rId5">
              <a:alphaModFix/>
            </a:blip>
            <a:srcRect b="0" l="0" r="66403" t="0"/>
            <a:stretch/>
          </p:blipFill>
          <p:spPr>
            <a:xfrm>
              <a:off x="2439510" y="-1796766"/>
              <a:ext cx="1408031" cy="1714500"/>
            </a:xfrm>
            <a:prstGeom prst="rect">
              <a:avLst/>
            </a:prstGeom>
            <a:noFill/>
            <a:ln>
              <a:noFill/>
            </a:ln>
          </p:spPr>
        </p:pic>
        <p:pic>
          <p:nvPicPr>
            <p:cNvPr descr="A screenshot of a cell phone&#10;&#10;Description automatically generated" id="4977" name="Google Shape;4977;p209"/>
            <p:cNvPicPr preferRelativeResize="0"/>
            <p:nvPr/>
          </p:nvPicPr>
          <p:blipFill rotWithShape="1">
            <a:blip r:embed="rId6">
              <a:alphaModFix/>
            </a:blip>
            <a:srcRect b="0" l="33594" r="0" t="0"/>
            <a:stretch/>
          </p:blipFill>
          <p:spPr>
            <a:xfrm>
              <a:off x="3847540" y="-1796766"/>
              <a:ext cx="2782969" cy="1714500"/>
            </a:xfrm>
            <a:prstGeom prst="rect">
              <a:avLst/>
            </a:prstGeom>
            <a:noFill/>
            <a:ln>
              <a:noFill/>
            </a:ln>
          </p:spPr>
        </p:pic>
      </p:grpSp>
      <p:grpSp>
        <p:nvGrpSpPr>
          <p:cNvPr id="4978" name="Google Shape;4978;p209"/>
          <p:cNvGrpSpPr/>
          <p:nvPr/>
        </p:nvGrpSpPr>
        <p:grpSpPr>
          <a:xfrm>
            <a:off x="6246622" y="2401887"/>
            <a:ext cx="2192882" cy="1312261"/>
            <a:chOff x="6124239" y="3051147"/>
            <a:chExt cx="2192882" cy="1312261"/>
          </a:xfrm>
        </p:grpSpPr>
        <p:grpSp>
          <p:nvGrpSpPr>
            <p:cNvPr id="4979" name="Google Shape;4979;p209"/>
            <p:cNvGrpSpPr/>
            <p:nvPr/>
          </p:nvGrpSpPr>
          <p:grpSpPr>
            <a:xfrm>
              <a:off x="6645725" y="3136428"/>
              <a:ext cx="502035" cy="276577"/>
              <a:chOff x="6669861" y="1764860"/>
              <a:chExt cx="502035" cy="276577"/>
            </a:xfrm>
          </p:grpSpPr>
          <p:sp>
            <p:nvSpPr>
              <p:cNvPr id="4980" name="Google Shape;4980;p209"/>
              <p:cNvSpPr/>
              <p:nvPr/>
            </p:nvSpPr>
            <p:spPr>
              <a:xfrm>
                <a:off x="6817955" y="1810318"/>
                <a:ext cx="311742" cy="231119"/>
              </a:xfrm>
              <a:custGeom>
                <a:rect b="b" l="l" r="r" t="t"/>
                <a:pathLst>
                  <a:path extrusionOk="0" h="231119" w="311742">
                    <a:moveTo>
                      <a:pt x="0" y="0"/>
                    </a:moveTo>
                    <a:lnTo>
                      <a:pt x="311742" y="0"/>
                    </a:lnTo>
                    <a:lnTo>
                      <a:pt x="311742" y="231119"/>
                    </a:lnTo>
                    <a:lnTo>
                      <a:pt x="0" y="231119"/>
                    </a:ln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209"/>
              <p:cNvSpPr/>
              <p:nvPr/>
            </p:nvSpPr>
            <p:spPr>
              <a:xfrm>
                <a:off x="6775814" y="1829588"/>
                <a:ext cx="42198" cy="42198"/>
              </a:xfrm>
              <a:custGeom>
                <a:rect b="b" l="l" r="r" t="t"/>
                <a:pathLst>
                  <a:path extrusionOk="0" h="42198" w="42198">
                    <a:moveTo>
                      <a:pt x="0" y="0"/>
                    </a:moveTo>
                    <a:lnTo>
                      <a:pt x="42198" y="0"/>
                    </a:lnTo>
                    <a:lnTo>
                      <a:pt x="42198" y="42198"/>
                    </a:lnTo>
                    <a:lnTo>
                      <a:pt x="0" y="421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209"/>
              <p:cNvSpPr/>
              <p:nvPr/>
            </p:nvSpPr>
            <p:spPr>
              <a:xfrm>
                <a:off x="6775814" y="1896545"/>
                <a:ext cx="42198" cy="42198"/>
              </a:xfrm>
              <a:custGeom>
                <a:rect b="b" l="l" r="r" t="t"/>
                <a:pathLst>
                  <a:path extrusionOk="0" h="42198" w="42198">
                    <a:moveTo>
                      <a:pt x="0" y="0"/>
                    </a:moveTo>
                    <a:lnTo>
                      <a:pt x="42198" y="0"/>
                    </a:lnTo>
                    <a:lnTo>
                      <a:pt x="42198" y="42198"/>
                    </a:lnTo>
                    <a:lnTo>
                      <a:pt x="0" y="421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209"/>
              <p:cNvSpPr/>
              <p:nvPr/>
            </p:nvSpPr>
            <p:spPr>
              <a:xfrm>
                <a:off x="7129755" y="1829588"/>
                <a:ext cx="42141" cy="42198"/>
              </a:xfrm>
              <a:custGeom>
                <a:rect b="b" l="l" r="r" t="t"/>
                <a:pathLst>
                  <a:path extrusionOk="0" h="42198" w="42141">
                    <a:moveTo>
                      <a:pt x="27618" y="42198"/>
                    </a:moveTo>
                    <a:lnTo>
                      <a:pt x="0" y="42198"/>
                    </a:lnTo>
                    <a:lnTo>
                      <a:pt x="0" y="0"/>
                    </a:lnTo>
                    <a:lnTo>
                      <a:pt x="27618" y="0"/>
                    </a:lnTo>
                    <a:cubicBezTo>
                      <a:pt x="35623" y="0"/>
                      <a:pt x="42141" y="6518"/>
                      <a:pt x="42141" y="14524"/>
                    </a:cubicBezTo>
                    <a:lnTo>
                      <a:pt x="42141" y="27618"/>
                    </a:lnTo>
                    <a:cubicBezTo>
                      <a:pt x="42141" y="35680"/>
                      <a:pt x="35680" y="42198"/>
                      <a:pt x="27618" y="42198"/>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209"/>
              <p:cNvSpPr/>
              <p:nvPr/>
            </p:nvSpPr>
            <p:spPr>
              <a:xfrm>
                <a:off x="7129755" y="1896487"/>
                <a:ext cx="42141" cy="42198"/>
              </a:xfrm>
              <a:custGeom>
                <a:rect b="b" l="l" r="r" t="t"/>
                <a:pathLst>
                  <a:path extrusionOk="0" h="42198" w="42141">
                    <a:moveTo>
                      <a:pt x="27618" y="42198"/>
                    </a:moveTo>
                    <a:lnTo>
                      <a:pt x="0" y="42198"/>
                    </a:lnTo>
                    <a:lnTo>
                      <a:pt x="0" y="0"/>
                    </a:lnTo>
                    <a:lnTo>
                      <a:pt x="27618" y="0"/>
                    </a:lnTo>
                    <a:cubicBezTo>
                      <a:pt x="35623" y="0"/>
                      <a:pt x="42141" y="6518"/>
                      <a:pt x="42141" y="14524"/>
                    </a:cubicBezTo>
                    <a:lnTo>
                      <a:pt x="42141" y="27618"/>
                    </a:lnTo>
                    <a:cubicBezTo>
                      <a:pt x="42141" y="35737"/>
                      <a:pt x="35680" y="42198"/>
                      <a:pt x="27618" y="42198"/>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209"/>
              <p:cNvSpPr/>
              <p:nvPr/>
            </p:nvSpPr>
            <p:spPr>
              <a:xfrm>
                <a:off x="7129755" y="1963444"/>
                <a:ext cx="42141" cy="42198"/>
              </a:xfrm>
              <a:custGeom>
                <a:rect b="b" l="l" r="r" t="t"/>
                <a:pathLst>
                  <a:path extrusionOk="0" h="42198" w="42141">
                    <a:moveTo>
                      <a:pt x="27618" y="42198"/>
                    </a:moveTo>
                    <a:lnTo>
                      <a:pt x="0" y="42198"/>
                    </a:lnTo>
                    <a:lnTo>
                      <a:pt x="0" y="0"/>
                    </a:lnTo>
                    <a:lnTo>
                      <a:pt x="27618" y="0"/>
                    </a:lnTo>
                    <a:cubicBezTo>
                      <a:pt x="35623" y="0"/>
                      <a:pt x="42141" y="6518"/>
                      <a:pt x="42141" y="14524"/>
                    </a:cubicBezTo>
                    <a:lnTo>
                      <a:pt x="42141" y="27618"/>
                    </a:lnTo>
                    <a:cubicBezTo>
                      <a:pt x="42141" y="35680"/>
                      <a:pt x="35680" y="42198"/>
                      <a:pt x="27618" y="42198"/>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209"/>
              <p:cNvSpPr/>
              <p:nvPr/>
            </p:nvSpPr>
            <p:spPr>
              <a:xfrm>
                <a:off x="6790795" y="1963444"/>
                <a:ext cx="27160" cy="42198"/>
              </a:xfrm>
              <a:custGeom>
                <a:rect b="b" l="l" r="r" t="t"/>
                <a:pathLst>
                  <a:path extrusionOk="0" h="42198" w="27160">
                    <a:moveTo>
                      <a:pt x="0" y="0"/>
                    </a:moveTo>
                    <a:lnTo>
                      <a:pt x="27160" y="0"/>
                    </a:lnTo>
                    <a:lnTo>
                      <a:pt x="27160" y="42198"/>
                    </a:lnTo>
                    <a:lnTo>
                      <a:pt x="0" y="42198"/>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209"/>
              <p:cNvSpPr/>
              <p:nvPr/>
            </p:nvSpPr>
            <p:spPr>
              <a:xfrm>
                <a:off x="7129755" y="1850744"/>
                <a:ext cx="21099" cy="5717"/>
              </a:xfrm>
              <a:custGeom>
                <a:rect b="b" l="l" r="r" t="t"/>
                <a:pathLst>
                  <a:path extrusionOk="0" h="5717" w="21099">
                    <a:moveTo>
                      <a:pt x="21099" y="0"/>
                    </a:move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209"/>
              <p:cNvSpPr/>
              <p:nvPr/>
            </p:nvSpPr>
            <p:spPr>
              <a:xfrm>
                <a:off x="7128897" y="1917644"/>
                <a:ext cx="21099" cy="5717"/>
              </a:xfrm>
              <a:custGeom>
                <a:rect b="b" l="l" r="r" t="t"/>
                <a:pathLst>
                  <a:path extrusionOk="0" h="5717" w="21099">
                    <a:moveTo>
                      <a:pt x="21099" y="0"/>
                    </a:move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9" name="Google Shape;4989;p209"/>
              <p:cNvSpPr/>
              <p:nvPr/>
            </p:nvSpPr>
            <p:spPr>
              <a:xfrm>
                <a:off x="7129755" y="1984544"/>
                <a:ext cx="21099" cy="5717"/>
              </a:xfrm>
              <a:custGeom>
                <a:rect b="b" l="l" r="r" t="t"/>
                <a:pathLst>
                  <a:path extrusionOk="0" h="5717" w="21099">
                    <a:moveTo>
                      <a:pt x="21099" y="0"/>
                    </a:move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0" name="Google Shape;4990;p209"/>
              <p:cNvSpPr/>
              <p:nvPr/>
            </p:nvSpPr>
            <p:spPr>
              <a:xfrm>
                <a:off x="6855522" y="1842853"/>
                <a:ext cx="28932" cy="28932"/>
              </a:xfrm>
              <a:custGeom>
                <a:rect b="b" l="l" r="r" t="t"/>
                <a:pathLst>
                  <a:path extrusionOk="0" h="28932" w="28932">
                    <a:moveTo>
                      <a:pt x="28933" y="14466"/>
                    </a:moveTo>
                    <a:cubicBezTo>
                      <a:pt x="28933" y="22456"/>
                      <a:pt x="22456" y="28933"/>
                      <a:pt x="14466" y="28933"/>
                    </a:cubicBezTo>
                    <a:cubicBezTo>
                      <a:pt x="6477" y="28933"/>
                      <a:pt x="0" y="22456"/>
                      <a:pt x="0" y="14466"/>
                    </a:cubicBezTo>
                    <a:cubicBezTo>
                      <a:pt x="0" y="6477"/>
                      <a:pt x="6477" y="0"/>
                      <a:pt x="14466" y="0"/>
                    </a:cubicBezTo>
                    <a:cubicBezTo>
                      <a:pt x="22456" y="0"/>
                      <a:pt x="28933" y="6477"/>
                      <a:pt x="28933" y="14466"/>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1" name="Google Shape;4991;p209"/>
              <p:cNvSpPr/>
              <p:nvPr/>
            </p:nvSpPr>
            <p:spPr>
              <a:xfrm>
                <a:off x="6759518" y="1764860"/>
                <a:ext cx="25730" cy="25730"/>
              </a:xfrm>
              <a:custGeom>
                <a:rect b="b" l="l" r="r" t="t"/>
                <a:pathLst>
                  <a:path extrusionOk="0" h="25730" w="25730">
                    <a:moveTo>
                      <a:pt x="25731" y="12865"/>
                    </a:moveTo>
                    <a:cubicBezTo>
                      <a:pt x="25731" y="19971"/>
                      <a:pt x="19971" y="25731"/>
                      <a:pt x="12865" y="25731"/>
                    </a:cubicBezTo>
                    <a:cubicBezTo>
                      <a:pt x="5760" y="25731"/>
                      <a:pt x="0" y="19971"/>
                      <a:pt x="0" y="12865"/>
                    </a:cubicBezTo>
                    <a:cubicBezTo>
                      <a:pt x="0" y="5760"/>
                      <a:pt x="5760" y="0"/>
                      <a:pt x="12865" y="0"/>
                    </a:cubicBezTo>
                    <a:cubicBezTo>
                      <a:pt x="19971" y="0"/>
                      <a:pt x="25731" y="5760"/>
                      <a:pt x="25731" y="12865"/>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209"/>
              <p:cNvSpPr/>
              <p:nvPr/>
            </p:nvSpPr>
            <p:spPr>
              <a:xfrm>
                <a:off x="6855522" y="1909810"/>
                <a:ext cx="28932" cy="28932"/>
              </a:xfrm>
              <a:custGeom>
                <a:rect b="b" l="l" r="r" t="t"/>
                <a:pathLst>
                  <a:path extrusionOk="0" h="28932" w="28932">
                    <a:moveTo>
                      <a:pt x="28933" y="14466"/>
                    </a:moveTo>
                    <a:cubicBezTo>
                      <a:pt x="28933" y="22456"/>
                      <a:pt x="22456" y="28933"/>
                      <a:pt x="14466" y="28933"/>
                    </a:cubicBezTo>
                    <a:cubicBezTo>
                      <a:pt x="6477" y="28933"/>
                      <a:pt x="0" y="22456"/>
                      <a:pt x="0" y="14466"/>
                    </a:cubicBezTo>
                    <a:cubicBezTo>
                      <a:pt x="0" y="6477"/>
                      <a:pt x="6477" y="0"/>
                      <a:pt x="14466" y="0"/>
                    </a:cubicBezTo>
                    <a:cubicBezTo>
                      <a:pt x="22456" y="0"/>
                      <a:pt x="28933" y="6477"/>
                      <a:pt x="28933" y="14466"/>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209"/>
              <p:cNvSpPr/>
              <p:nvPr/>
            </p:nvSpPr>
            <p:spPr>
              <a:xfrm>
                <a:off x="7057937" y="1843711"/>
                <a:ext cx="28932" cy="28932"/>
              </a:xfrm>
              <a:custGeom>
                <a:rect b="b" l="l" r="r" t="t"/>
                <a:pathLst>
                  <a:path extrusionOk="0" h="28932" w="28932">
                    <a:moveTo>
                      <a:pt x="28933" y="14466"/>
                    </a:moveTo>
                    <a:cubicBezTo>
                      <a:pt x="28933" y="22456"/>
                      <a:pt x="22456" y="28933"/>
                      <a:pt x="14466" y="28933"/>
                    </a:cubicBezTo>
                    <a:cubicBezTo>
                      <a:pt x="6477" y="28933"/>
                      <a:pt x="0" y="22456"/>
                      <a:pt x="0" y="14466"/>
                    </a:cubicBezTo>
                    <a:cubicBezTo>
                      <a:pt x="0" y="6477"/>
                      <a:pt x="6477" y="0"/>
                      <a:pt x="14466" y="0"/>
                    </a:cubicBezTo>
                    <a:cubicBezTo>
                      <a:pt x="22456" y="0"/>
                      <a:pt x="28933" y="6477"/>
                      <a:pt x="28933" y="14466"/>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209"/>
              <p:cNvSpPr/>
              <p:nvPr/>
            </p:nvSpPr>
            <p:spPr>
              <a:xfrm>
                <a:off x="6855522" y="1976710"/>
                <a:ext cx="28932" cy="28932"/>
              </a:xfrm>
              <a:custGeom>
                <a:rect b="b" l="l" r="r" t="t"/>
                <a:pathLst>
                  <a:path extrusionOk="0" h="28932" w="28932">
                    <a:moveTo>
                      <a:pt x="28933" y="14466"/>
                    </a:moveTo>
                    <a:cubicBezTo>
                      <a:pt x="28933" y="22456"/>
                      <a:pt x="22456" y="28933"/>
                      <a:pt x="14466" y="28933"/>
                    </a:cubicBezTo>
                    <a:cubicBezTo>
                      <a:pt x="6477" y="28933"/>
                      <a:pt x="0" y="22456"/>
                      <a:pt x="0" y="14466"/>
                    </a:cubicBezTo>
                    <a:cubicBezTo>
                      <a:pt x="0" y="6477"/>
                      <a:pt x="6477" y="0"/>
                      <a:pt x="14466" y="0"/>
                    </a:cubicBezTo>
                    <a:cubicBezTo>
                      <a:pt x="22456" y="0"/>
                      <a:pt x="28933" y="6477"/>
                      <a:pt x="28933" y="14466"/>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209"/>
              <p:cNvSpPr/>
              <p:nvPr/>
            </p:nvSpPr>
            <p:spPr>
              <a:xfrm>
                <a:off x="7057937" y="1976710"/>
                <a:ext cx="28932" cy="28932"/>
              </a:xfrm>
              <a:custGeom>
                <a:rect b="b" l="l" r="r" t="t"/>
                <a:pathLst>
                  <a:path extrusionOk="0" h="28932" w="28932">
                    <a:moveTo>
                      <a:pt x="28933" y="14466"/>
                    </a:moveTo>
                    <a:cubicBezTo>
                      <a:pt x="28933" y="22456"/>
                      <a:pt x="22456" y="28933"/>
                      <a:pt x="14466" y="28933"/>
                    </a:cubicBezTo>
                    <a:cubicBezTo>
                      <a:pt x="6477" y="28933"/>
                      <a:pt x="0" y="22456"/>
                      <a:pt x="0" y="14466"/>
                    </a:cubicBezTo>
                    <a:cubicBezTo>
                      <a:pt x="0" y="6477"/>
                      <a:pt x="6477" y="0"/>
                      <a:pt x="14466" y="0"/>
                    </a:cubicBezTo>
                    <a:cubicBezTo>
                      <a:pt x="22456" y="0"/>
                      <a:pt x="28933" y="6477"/>
                      <a:pt x="28933" y="14466"/>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209"/>
              <p:cNvSpPr/>
              <p:nvPr/>
            </p:nvSpPr>
            <p:spPr>
              <a:xfrm>
                <a:off x="7057937" y="1911411"/>
                <a:ext cx="28932" cy="28932"/>
              </a:xfrm>
              <a:custGeom>
                <a:rect b="b" l="l" r="r" t="t"/>
                <a:pathLst>
                  <a:path extrusionOk="0" h="28932" w="28932">
                    <a:moveTo>
                      <a:pt x="28933" y="14466"/>
                    </a:moveTo>
                    <a:cubicBezTo>
                      <a:pt x="28933" y="22456"/>
                      <a:pt x="22456" y="28933"/>
                      <a:pt x="14466" y="28933"/>
                    </a:cubicBezTo>
                    <a:cubicBezTo>
                      <a:pt x="6477" y="28933"/>
                      <a:pt x="0" y="22456"/>
                      <a:pt x="0" y="14466"/>
                    </a:cubicBezTo>
                    <a:cubicBezTo>
                      <a:pt x="0" y="6477"/>
                      <a:pt x="6477" y="0"/>
                      <a:pt x="14466" y="0"/>
                    </a:cubicBezTo>
                    <a:cubicBezTo>
                      <a:pt x="22456" y="0"/>
                      <a:pt x="28933" y="6477"/>
                      <a:pt x="28933" y="14466"/>
                    </a:cubicBezTo>
                    <a:close/>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209"/>
              <p:cNvSpPr/>
              <p:nvPr/>
            </p:nvSpPr>
            <p:spPr>
              <a:xfrm>
                <a:off x="6884455" y="1857320"/>
                <a:ext cx="177141" cy="857"/>
              </a:xfrm>
              <a:custGeom>
                <a:rect b="b" l="l" r="r" t="t"/>
                <a:pathLst>
                  <a:path extrusionOk="0" h="857" w="177141">
                    <a:moveTo>
                      <a:pt x="0" y="0"/>
                    </a:moveTo>
                    <a:lnTo>
                      <a:pt x="177142" y="858"/>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209"/>
              <p:cNvSpPr/>
              <p:nvPr/>
            </p:nvSpPr>
            <p:spPr>
              <a:xfrm>
                <a:off x="6913273" y="1857320"/>
                <a:ext cx="60610" cy="68558"/>
              </a:xfrm>
              <a:custGeom>
                <a:rect b="b" l="l" r="r" t="t"/>
                <a:pathLst>
                  <a:path extrusionOk="0" h="68558" w="60610">
                    <a:moveTo>
                      <a:pt x="60610" y="68558"/>
                    </a:moveTo>
                    <a:lnTo>
                      <a:pt x="43971" y="33164"/>
                    </a:lnTo>
                    <a:lnTo>
                      <a:pt x="13723" y="33564"/>
                    </a:ln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209"/>
              <p:cNvSpPr/>
              <p:nvPr/>
            </p:nvSpPr>
            <p:spPr>
              <a:xfrm>
                <a:off x="6880681" y="1924277"/>
                <a:ext cx="175712" cy="5717"/>
              </a:xfrm>
              <a:custGeom>
                <a:rect b="b" l="l" r="r" t="t"/>
                <a:pathLst>
                  <a:path extrusionOk="0" h="5717" w="175712">
                    <a:moveTo>
                      <a:pt x="0" y="0"/>
                    </a:moveTo>
                    <a:lnTo>
                      <a:pt x="175712"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209"/>
              <p:cNvSpPr/>
              <p:nvPr/>
            </p:nvSpPr>
            <p:spPr>
              <a:xfrm>
                <a:off x="6884455" y="1925878"/>
                <a:ext cx="139575" cy="65298"/>
              </a:xfrm>
              <a:custGeom>
                <a:rect b="b" l="l" r="r" t="t"/>
                <a:pathLst>
                  <a:path extrusionOk="0" h="65298" w="139575">
                    <a:moveTo>
                      <a:pt x="0" y="65299"/>
                    </a:moveTo>
                    <a:lnTo>
                      <a:pt x="75648" y="65299"/>
                    </a:lnTo>
                    <a:lnTo>
                      <a:pt x="139575"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209"/>
              <p:cNvSpPr/>
              <p:nvPr/>
            </p:nvSpPr>
            <p:spPr>
              <a:xfrm>
                <a:off x="6990123" y="1966018"/>
                <a:ext cx="67814" cy="25158"/>
              </a:xfrm>
              <a:custGeom>
                <a:rect b="b" l="l" r="r" t="t"/>
                <a:pathLst>
                  <a:path extrusionOk="0" h="25158" w="67814">
                    <a:moveTo>
                      <a:pt x="67815" y="25159"/>
                    </a:moveTo>
                    <a:lnTo>
                      <a:pt x="22414" y="25159"/>
                    </a:ln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209"/>
              <p:cNvSpPr/>
              <p:nvPr/>
            </p:nvSpPr>
            <p:spPr>
              <a:xfrm>
                <a:off x="6669861" y="1815521"/>
                <a:ext cx="32592" cy="32592"/>
              </a:xfrm>
              <a:custGeom>
                <a:rect b="b" l="l" r="r" t="t"/>
                <a:pathLst>
                  <a:path extrusionOk="0" h="32592" w="32592">
                    <a:moveTo>
                      <a:pt x="0" y="0"/>
                    </a:moveTo>
                    <a:cubicBezTo>
                      <a:pt x="18012" y="0"/>
                      <a:pt x="32592" y="14581"/>
                      <a:pt x="32592" y="32592"/>
                    </a:cubicBez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209"/>
              <p:cNvSpPr/>
              <p:nvPr/>
            </p:nvSpPr>
            <p:spPr>
              <a:xfrm>
                <a:off x="6705083" y="1815521"/>
                <a:ext cx="32592" cy="32592"/>
              </a:xfrm>
              <a:custGeom>
                <a:rect b="b" l="l" r="r" t="t"/>
                <a:pathLst>
                  <a:path extrusionOk="0" h="32592" w="32592">
                    <a:moveTo>
                      <a:pt x="0" y="32592"/>
                    </a:moveTo>
                    <a:cubicBezTo>
                      <a:pt x="0" y="14581"/>
                      <a:pt x="14581" y="0"/>
                      <a:pt x="32592" y="0"/>
                    </a:cubicBez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209"/>
              <p:cNvSpPr/>
              <p:nvPr/>
            </p:nvSpPr>
            <p:spPr>
              <a:xfrm>
                <a:off x="6705083" y="1779670"/>
                <a:ext cx="32592" cy="32592"/>
              </a:xfrm>
              <a:custGeom>
                <a:rect b="b" l="l" r="r" t="t"/>
                <a:pathLst>
                  <a:path extrusionOk="0" h="32592" w="32592">
                    <a:moveTo>
                      <a:pt x="32592" y="32592"/>
                    </a:moveTo>
                    <a:cubicBezTo>
                      <a:pt x="14581" y="32592"/>
                      <a:pt x="0" y="18012"/>
                      <a:pt x="0" y="0"/>
                    </a:cubicBez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209"/>
              <p:cNvSpPr/>
              <p:nvPr/>
            </p:nvSpPr>
            <p:spPr>
              <a:xfrm>
                <a:off x="6669861" y="1779670"/>
                <a:ext cx="32592" cy="32592"/>
              </a:xfrm>
              <a:custGeom>
                <a:rect b="b" l="l" r="r" t="t"/>
                <a:pathLst>
                  <a:path extrusionOk="0" h="32592" w="32592">
                    <a:moveTo>
                      <a:pt x="32592" y="0"/>
                    </a:moveTo>
                    <a:cubicBezTo>
                      <a:pt x="32592" y="18012"/>
                      <a:pt x="18012" y="32592"/>
                      <a:pt x="0" y="32592"/>
                    </a:cubicBez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209"/>
              <p:cNvSpPr/>
              <p:nvPr/>
            </p:nvSpPr>
            <p:spPr>
              <a:xfrm>
                <a:off x="6700280" y="1931481"/>
                <a:ext cx="72103" cy="5717"/>
              </a:xfrm>
              <a:custGeom>
                <a:rect b="b" l="l" r="r" t="t"/>
                <a:pathLst>
                  <a:path extrusionOk="0" h="5717" w="72103">
                    <a:moveTo>
                      <a:pt x="72103" y="0"/>
                    </a:move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209"/>
              <p:cNvSpPr/>
              <p:nvPr/>
            </p:nvSpPr>
            <p:spPr>
              <a:xfrm>
                <a:off x="6719435" y="1984544"/>
                <a:ext cx="66042" cy="5717"/>
              </a:xfrm>
              <a:custGeom>
                <a:rect b="b" l="l" r="r" t="t"/>
                <a:pathLst>
                  <a:path extrusionOk="0" h="5717" w="66042">
                    <a:moveTo>
                      <a:pt x="66042" y="0"/>
                    </a:moveTo>
                    <a:lnTo>
                      <a:pt x="0"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209"/>
              <p:cNvSpPr/>
              <p:nvPr/>
            </p:nvSpPr>
            <p:spPr>
              <a:xfrm>
                <a:off x="6712459" y="1900947"/>
                <a:ext cx="59924" cy="5717"/>
              </a:xfrm>
              <a:custGeom>
                <a:rect b="b" l="l" r="r" t="t"/>
                <a:pathLst>
                  <a:path extrusionOk="0" h="5717" w="59924">
                    <a:moveTo>
                      <a:pt x="0" y="0"/>
                    </a:moveTo>
                    <a:lnTo>
                      <a:pt x="59924"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209"/>
              <p:cNvSpPr/>
              <p:nvPr/>
            </p:nvSpPr>
            <p:spPr>
              <a:xfrm>
                <a:off x="6685528" y="1900947"/>
                <a:ext cx="11378" cy="5717"/>
              </a:xfrm>
              <a:custGeom>
                <a:rect b="b" l="l" r="r" t="t"/>
                <a:pathLst>
                  <a:path extrusionOk="0" h="5717" w="11378">
                    <a:moveTo>
                      <a:pt x="0" y="0"/>
                    </a:moveTo>
                    <a:lnTo>
                      <a:pt x="11379" y="0"/>
                    </a:lnTo>
                  </a:path>
                </a:pathLst>
              </a:custGeom>
              <a:noFill/>
              <a:ln cap="flat" cmpd="sng" w="113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10" name="Google Shape;5010;p209"/>
            <p:cNvGrpSpPr/>
            <p:nvPr/>
          </p:nvGrpSpPr>
          <p:grpSpPr>
            <a:xfrm>
              <a:off x="6570250" y="3052317"/>
              <a:ext cx="659958" cy="509215"/>
              <a:chOff x="5963108" y="1617780"/>
              <a:chExt cx="721423" cy="556641"/>
            </a:xfrm>
          </p:grpSpPr>
          <p:sp>
            <p:nvSpPr>
              <p:cNvPr id="5011" name="Google Shape;5011;p209"/>
              <p:cNvSpPr/>
              <p:nvPr/>
            </p:nvSpPr>
            <p:spPr>
              <a:xfrm>
                <a:off x="5963108" y="1617780"/>
                <a:ext cx="721423" cy="475869"/>
              </a:xfrm>
              <a:custGeom>
                <a:rect b="b" l="l" r="r" t="t"/>
                <a:pathLst>
                  <a:path extrusionOk="0" h="475869" w="721423">
                    <a:moveTo>
                      <a:pt x="0" y="0"/>
                    </a:moveTo>
                    <a:lnTo>
                      <a:pt x="721424" y="0"/>
                    </a:lnTo>
                    <a:lnTo>
                      <a:pt x="721424" y="475869"/>
                    </a:lnTo>
                    <a:lnTo>
                      <a:pt x="0" y="475869"/>
                    </a:lnTo>
                    <a:close/>
                  </a:path>
                </a:pathLst>
              </a:custGeom>
              <a:no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209"/>
              <p:cNvSpPr/>
              <p:nvPr/>
            </p:nvSpPr>
            <p:spPr>
              <a:xfrm>
                <a:off x="6117127" y="2093648"/>
                <a:ext cx="413384" cy="71246"/>
              </a:xfrm>
              <a:custGeom>
                <a:rect b="b" l="l" r="r" t="t"/>
                <a:pathLst>
                  <a:path extrusionOk="0" h="71246" w="413384">
                    <a:moveTo>
                      <a:pt x="0" y="71247"/>
                    </a:moveTo>
                    <a:lnTo>
                      <a:pt x="49530" y="71247"/>
                    </a:lnTo>
                    <a:cubicBezTo>
                      <a:pt x="61341" y="71247"/>
                      <a:pt x="70866" y="61722"/>
                      <a:pt x="70866" y="49911"/>
                    </a:cubicBezTo>
                    <a:lnTo>
                      <a:pt x="70866" y="0"/>
                    </a:lnTo>
                    <a:lnTo>
                      <a:pt x="345186" y="0"/>
                    </a:lnTo>
                    <a:lnTo>
                      <a:pt x="345186" y="49911"/>
                    </a:lnTo>
                    <a:cubicBezTo>
                      <a:pt x="345186" y="61722"/>
                      <a:pt x="354711" y="71247"/>
                      <a:pt x="366522" y="71247"/>
                    </a:cubicBezTo>
                    <a:lnTo>
                      <a:pt x="413385" y="71247"/>
                    </a:lnTo>
                  </a:path>
                </a:pathLst>
              </a:custGeom>
              <a:no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209"/>
              <p:cNvSpPr/>
              <p:nvPr/>
            </p:nvSpPr>
            <p:spPr>
              <a:xfrm>
                <a:off x="6161704" y="2164896"/>
                <a:ext cx="335661" cy="9525"/>
              </a:xfrm>
              <a:custGeom>
                <a:rect b="b" l="l" r="r" t="t"/>
                <a:pathLst>
                  <a:path extrusionOk="0" h="9525" w="335661">
                    <a:moveTo>
                      <a:pt x="0" y="0"/>
                    </a:moveTo>
                    <a:lnTo>
                      <a:pt x="335661" y="0"/>
                    </a:lnTo>
                  </a:path>
                </a:pathLst>
              </a:custGeom>
              <a:no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4" name="Google Shape;5014;p209"/>
            <p:cNvSpPr txBox="1"/>
            <p:nvPr/>
          </p:nvSpPr>
          <p:spPr>
            <a:xfrm>
              <a:off x="6124239" y="3051147"/>
              <a:ext cx="408000" cy="436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Data </a:t>
              </a:r>
              <a:br>
                <a:rPr b="0" i="0" lang="en" sz="900" u="none" cap="none" strike="noStrike">
                  <a:solidFill>
                    <a:schemeClr val="lt1"/>
                  </a:solidFill>
                  <a:latin typeface="Barlow"/>
                  <a:ea typeface="Barlow"/>
                  <a:cs typeface="Barlow"/>
                  <a:sym typeface="Barlow"/>
                </a:rPr>
              </a:br>
              <a:r>
                <a:rPr b="0" i="0" lang="en" sz="900" u="none" cap="none" strike="noStrike">
                  <a:solidFill>
                    <a:schemeClr val="lt1"/>
                  </a:solidFill>
                  <a:latin typeface="Barlow"/>
                  <a:ea typeface="Barlow"/>
                  <a:cs typeface="Barlow"/>
                  <a:sym typeface="Barlow"/>
                </a:rPr>
                <a:t>science</a:t>
              </a:r>
              <a:endParaRPr b="0" i="0" sz="1400" u="none" cap="none" strike="noStrike">
                <a:solidFill>
                  <a:srgbClr val="000000"/>
                </a:solidFill>
                <a:latin typeface="Barlow"/>
                <a:ea typeface="Barlow"/>
                <a:cs typeface="Barlow"/>
                <a:sym typeface="Barlow"/>
              </a:endParaRPr>
            </a:p>
          </p:txBody>
        </p:sp>
        <p:pic>
          <p:nvPicPr>
            <p:cNvPr id="5015" name="Google Shape;5015;p209"/>
            <p:cNvPicPr preferRelativeResize="0"/>
            <p:nvPr/>
          </p:nvPicPr>
          <p:blipFill rotWithShape="1">
            <a:blip r:embed="rId7">
              <a:alphaModFix/>
            </a:blip>
            <a:srcRect b="0" l="0" r="0" t="0"/>
            <a:stretch/>
          </p:blipFill>
          <p:spPr>
            <a:xfrm>
              <a:off x="6872260" y="3073016"/>
              <a:ext cx="1136850" cy="1136850"/>
            </a:xfrm>
            <a:prstGeom prst="rect">
              <a:avLst/>
            </a:prstGeom>
            <a:noFill/>
            <a:ln>
              <a:noFill/>
            </a:ln>
          </p:spPr>
        </p:pic>
        <p:sp>
          <p:nvSpPr>
            <p:cNvPr id="5016" name="Google Shape;5016;p209"/>
            <p:cNvSpPr/>
            <p:nvPr/>
          </p:nvSpPr>
          <p:spPr>
            <a:xfrm>
              <a:off x="6860405" y="3051147"/>
              <a:ext cx="1166339" cy="1176078"/>
            </a:xfrm>
            <a:custGeom>
              <a:rect b="b" l="l" r="r" t="t"/>
              <a:pathLst>
                <a:path extrusionOk="0" h="659" w="654">
                  <a:moveTo>
                    <a:pt x="567" y="0"/>
                  </a:moveTo>
                  <a:cubicBezTo>
                    <a:pt x="597" y="16"/>
                    <a:pt x="626" y="30"/>
                    <a:pt x="654" y="44"/>
                  </a:cubicBezTo>
                  <a:cubicBezTo>
                    <a:pt x="654" y="155"/>
                    <a:pt x="654" y="264"/>
                    <a:pt x="654" y="375"/>
                  </a:cubicBezTo>
                  <a:cubicBezTo>
                    <a:pt x="466" y="470"/>
                    <a:pt x="277" y="564"/>
                    <a:pt x="87" y="659"/>
                  </a:cubicBezTo>
                  <a:cubicBezTo>
                    <a:pt x="58" y="645"/>
                    <a:pt x="29" y="630"/>
                    <a:pt x="0" y="615"/>
                  </a:cubicBezTo>
                  <a:cubicBezTo>
                    <a:pt x="0" y="505"/>
                    <a:pt x="0" y="396"/>
                    <a:pt x="0" y="284"/>
                  </a:cubicBezTo>
                  <a:cubicBezTo>
                    <a:pt x="188" y="190"/>
                    <a:pt x="377" y="96"/>
                    <a:pt x="567" y="0"/>
                  </a:cubicBezTo>
                  <a:close/>
                  <a:moveTo>
                    <a:pt x="567" y="19"/>
                  </a:moveTo>
                  <a:cubicBezTo>
                    <a:pt x="389" y="108"/>
                    <a:pt x="213" y="196"/>
                    <a:pt x="37" y="284"/>
                  </a:cubicBezTo>
                  <a:cubicBezTo>
                    <a:pt x="35" y="285"/>
                    <a:pt x="34" y="287"/>
                    <a:pt x="32" y="288"/>
                  </a:cubicBezTo>
                  <a:cubicBezTo>
                    <a:pt x="32" y="288"/>
                    <a:pt x="31" y="289"/>
                    <a:pt x="31" y="289"/>
                  </a:cubicBezTo>
                  <a:cubicBezTo>
                    <a:pt x="31" y="290"/>
                    <a:pt x="31" y="291"/>
                    <a:pt x="31" y="292"/>
                  </a:cubicBezTo>
                  <a:cubicBezTo>
                    <a:pt x="40" y="297"/>
                    <a:pt x="50" y="302"/>
                    <a:pt x="59" y="306"/>
                  </a:cubicBezTo>
                  <a:cubicBezTo>
                    <a:pt x="69" y="311"/>
                    <a:pt x="78" y="316"/>
                    <a:pt x="88" y="320"/>
                  </a:cubicBezTo>
                  <a:cubicBezTo>
                    <a:pt x="265" y="231"/>
                    <a:pt x="441" y="143"/>
                    <a:pt x="617" y="55"/>
                  </a:cubicBezTo>
                  <a:cubicBezTo>
                    <a:pt x="619" y="54"/>
                    <a:pt x="621" y="53"/>
                    <a:pt x="622" y="52"/>
                  </a:cubicBezTo>
                  <a:cubicBezTo>
                    <a:pt x="623" y="52"/>
                    <a:pt x="623" y="51"/>
                    <a:pt x="623" y="50"/>
                  </a:cubicBezTo>
                  <a:cubicBezTo>
                    <a:pt x="623" y="50"/>
                    <a:pt x="623" y="49"/>
                    <a:pt x="623" y="47"/>
                  </a:cubicBezTo>
                  <a:cubicBezTo>
                    <a:pt x="605" y="38"/>
                    <a:pt x="587" y="29"/>
                    <a:pt x="567" y="19"/>
                  </a:cubicBezTo>
                  <a:close/>
                  <a:moveTo>
                    <a:pt x="413" y="372"/>
                  </a:moveTo>
                  <a:cubicBezTo>
                    <a:pt x="413" y="383"/>
                    <a:pt x="413" y="392"/>
                    <a:pt x="413" y="402"/>
                  </a:cubicBezTo>
                  <a:cubicBezTo>
                    <a:pt x="437" y="390"/>
                    <a:pt x="460" y="379"/>
                    <a:pt x="482" y="367"/>
                  </a:cubicBezTo>
                  <a:cubicBezTo>
                    <a:pt x="482" y="357"/>
                    <a:pt x="482" y="348"/>
                    <a:pt x="482" y="337"/>
                  </a:cubicBezTo>
                  <a:cubicBezTo>
                    <a:pt x="458" y="349"/>
                    <a:pt x="435" y="361"/>
                    <a:pt x="413" y="372"/>
                  </a:cubicBezTo>
                  <a:close/>
                  <a:moveTo>
                    <a:pt x="333" y="412"/>
                  </a:moveTo>
                  <a:cubicBezTo>
                    <a:pt x="333" y="421"/>
                    <a:pt x="333" y="431"/>
                    <a:pt x="333" y="442"/>
                  </a:cubicBezTo>
                  <a:cubicBezTo>
                    <a:pt x="357" y="430"/>
                    <a:pt x="380" y="419"/>
                    <a:pt x="402" y="408"/>
                  </a:cubicBezTo>
                  <a:cubicBezTo>
                    <a:pt x="402" y="397"/>
                    <a:pt x="402" y="388"/>
                    <a:pt x="402" y="378"/>
                  </a:cubicBezTo>
                  <a:cubicBezTo>
                    <a:pt x="378" y="389"/>
                    <a:pt x="356" y="400"/>
                    <a:pt x="333" y="412"/>
                  </a:cubicBezTo>
                  <a:close/>
                  <a:moveTo>
                    <a:pt x="212" y="432"/>
                  </a:moveTo>
                  <a:cubicBezTo>
                    <a:pt x="212" y="442"/>
                    <a:pt x="212" y="451"/>
                    <a:pt x="212" y="462"/>
                  </a:cubicBezTo>
                  <a:cubicBezTo>
                    <a:pt x="237" y="450"/>
                    <a:pt x="260" y="439"/>
                    <a:pt x="282" y="428"/>
                  </a:cubicBezTo>
                  <a:cubicBezTo>
                    <a:pt x="282" y="417"/>
                    <a:pt x="282" y="408"/>
                    <a:pt x="282" y="397"/>
                  </a:cubicBezTo>
                  <a:cubicBezTo>
                    <a:pt x="257" y="410"/>
                    <a:pt x="235" y="421"/>
                    <a:pt x="212" y="432"/>
                  </a:cubicBezTo>
                  <a:close/>
                  <a:moveTo>
                    <a:pt x="522" y="227"/>
                  </a:moveTo>
                  <a:cubicBezTo>
                    <a:pt x="522" y="217"/>
                    <a:pt x="522" y="208"/>
                    <a:pt x="522" y="197"/>
                  </a:cubicBezTo>
                  <a:cubicBezTo>
                    <a:pt x="498" y="209"/>
                    <a:pt x="475" y="221"/>
                    <a:pt x="453" y="232"/>
                  </a:cubicBezTo>
                  <a:cubicBezTo>
                    <a:pt x="453" y="243"/>
                    <a:pt x="453" y="252"/>
                    <a:pt x="453" y="262"/>
                  </a:cubicBezTo>
                  <a:cubicBezTo>
                    <a:pt x="477" y="250"/>
                    <a:pt x="499" y="239"/>
                    <a:pt x="522" y="227"/>
                  </a:cubicBezTo>
                  <a:close/>
                  <a:moveTo>
                    <a:pt x="562" y="137"/>
                  </a:moveTo>
                  <a:cubicBezTo>
                    <a:pt x="538" y="150"/>
                    <a:pt x="515" y="161"/>
                    <a:pt x="492" y="172"/>
                  </a:cubicBezTo>
                  <a:cubicBezTo>
                    <a:pt x="492" y="182"/>
                    <a:pt x="492" y="191"/>
                    <a:pt x="492" y="202"/>
                  </a:cubicBezTo>
                  <a:cubicBezTo>
                    <a:pt x="517" y="190"/>
                    <a:pt x="540" y="179"/>
                    <a:pt x="562" y="167"/>
                  </a:cubicBezTo>
                  <a:cubicBezTo>
                    <a:pt x="562" y="157"/>
                    <a:pt x="562" y="149"/>
                    <a:pt x="562" y="137"/>
                  </a:cubicBezTo>
                  <a:close/>
                  <a:moveTo>
                    <a:pt x="242" y="408"/>
                  </a:moveTo>
                  <a:cubicBezTo>
                    <a:pt x="242" y="397"/>
                    <a:pt x="242" y="388"/>
                    <a:pt x="242" y="377"/>
                  </a:cubicBezTo>
                  <a:cubicBezTo>
                    <a:pt x="217" y="390"/>
                    <a:pt x="194" y="401"/>
                    <a:pt x="172" y="412"/>
                  </a:cubicBezTo>
                  <a:cubicBezTo>
                    <a:pt x="172" y="423"/>
                    <a:pt x="172" y="432"/>
                    <a:pt x="172" y="442"/>
                  </a:cubicBezTo>
                  <a:cubicBezTo>
                    <a:pt x="196" y="430"/>
                    <a:pt x="218" y="419"/>
                    <a:pt x="242" y="408"/>
                  </a:cubicBezTo>
                  <a:close/>
                  <a:moveTo>
                    <a:pt x="532" y="192"/>
                  </a:moveTo>
                  <a:cubicBezTo>
                    <a:pt x="532" y="203"/>
                    <a:pt x="532" y="212"/>
                    <a:pt x="532" y="222"/>
                  </a:cubicBezTo>
                  <a:cubicBezTo>
                    <a:pt x="556" y="210"/>
                    <a:pt x="579" y="199"/>
                    <a:pt x="602" y="188"/>
                  </a:cubicBezTo>
                  <a:cubicBezTo>
                    <a:pt x="602" y="177"/>
                    <a:pt x="602" y="168"/>
                    <a:pt x="602" y="157"/>
                  </a:cubicBezTo>
                  <a:cubicBezTo>
                    <a:pt x="578" y="169"/>
                    <a:pt x="555" y="181"/>
                    <a:pt x="532" y="192"/>
                  </a:cubicBezTo>
                  <a:close/>
                  <a:moveTo>
                    <a:pt x="442" y="397"/>
                  </a:moveTo>
                  <a:cubicBezTo>
                    <a:pt x="418" y="410"/>
                    <a:pt x="395" y="421"/>
                    <a:pt x="372" y="432"/>
                  </a:cubicBezTo>
                  <a:cubicBezTo>
                    <a:pt x="372" y="442"/>
                    <a:pt x="372" y="451"/>
                    <a:pt x="372" y="462"/>
                  </a:cubicBezTo>
                  <a:cubicBezTo>
                    <a:pt x="397" y="450"/>
                    <a:pt x="420" y="439"/>
                    <a:pt x="442" y="427"/>
                  </a:cubicBezTo>
                  <a:cubicBezTo>
                    <a:pt x="442" y="417"/>
                    <a:pt x="442" y="409"/>
                    <a:pt x="442" y="397"/>
                  </a:cubicBezTo>
                  <a:close/>
                  <a:moveTo>
                    <a:pt x="482" y="208"/>
                  </a:moveTo>
                  <a:cubicBezTo>
                    <a:pt x="482" y="197"/>
                    <a:pt x="482" y="188"/>
                    <a:pt x="482" y="177"/>
                  </a:cubicBezTo>
                  <a:cubicBezTo>
                    <a:pt x="457" y="190"/>
                    <a:pt x="434" y="201"/>
                    <a:pt x="412" y="212"/>
                  </a:cubicBezTo>
                  <a:cubicBezTo>
                    <a:pt x="412" y="223"/>
                    <a:pt x="412" y="232"/>
                    <a:pt x="412" y="242"/>
                  </a:cubicBezTo>
                  <a:cubicBezTo>
                    <a:pt x="436" y="230"/>
                    <a:pt x="458" y="219"/>
                    <a:pt x="482" y="208"/>
                  </a:cubicBezTo>
                  <a:close/>
                  <a:moveTo>
                    <a:pt x="242" y="457"/>
                  </a:moveTo>
                  <a:cubicBezTo>
                    <a:pt x="218" y="469"/>
                    <a:pt x="195" y="481"/>
                    <a:pt x="173" y="492"/>
                  </a:cubicBezTo>
                  <a:cubicBezTo>
                    <a:pt x="173" y="503"/>
                    <a:pt x="173" y="512"/>
                    <a:pt x="173" y="522"/>
                  </a:cubicBezTo>
                  <a:cubicBezTo>
                    <a:pt x="197" y="510"/>
                    <a:pt x="219" y="499"/>
                    <a:pt x="242" y="487"/>
                  </a:cubicBezTo>
                  <a:cubicBezTo>
                    <a:pt x="242" y="477"/>
                    <a:pt x="242" y="468"/>
                    <a:pt x="242" y="457"/>
                  </a:cubicBezTo>
                  <a:close/>
                  <a:moveTo>
                    <a:pt x="252" y="482"/>
                  </a:moveTo>
                  <a:cubicBezTo>
                    <a:pt x="277" y="470"/>
                    <a:pt x="300" y="459"/>
                    <a:pt x="322" y="448"/>
                  </a:cubicBezTo>
                  <a:cubicBezTo>
                    <a:pt x="322" y="437"/>
                    <a:pt x="322" y="428"/>
                    <a:pt x="322" y="417"/>
                  </a:cubicBezTo>
                  <a:cubicBezTo>
                    <a:pt x="298" y="430"/>
                    <a:pt x="275" y="441"/>
                    <a:pt x="252" y="452"/>
                  </a:cubicBezTo>
                  <a:cubicBezTo>
                    <a:pt x="252" y="462"/>
                    <a:pt x="252" y="471"/>
                    <a:pt x="252" y="482"/>
                  </a:cubicBezTo>
                  <a:close/>
                  <a:moveTo>
                    <a:pt x="202" y="437"/>
                  </a:moveTo>
                  <a:cubicBezTo>
                    <a:pt x="178" y="449"/>
                    <a:pt x="155" y="461"/>
                    <a:pt x="133" y="472"/>
                  </a:cubicBezTo>
                  <a:cubicBezTo>
                    <a:pt x="133" y="483"/>
                    <a:pt x="133" y="492"/>
                    <a:pt x="133" y="502"/>
                  </a:cubicBezTo>
                  <a:cubicBezTo>
                    <a:pt x="157" y="490"/>
                    <a:pt x="179" y="479"/>
                    <a:pt x="202" y="467"/>
                  </a:cubicBezTo>
                  <a:cubicBezTo>
                    <a:pt x="202" y="457"/>
                    <a:pt x="202" y="448"/>
                    <a:pt x="202" y="437"/>
                  </a:cubicBezTo>
                  <a:close/>
                  <a:moveTo>
                    <a:pt x="402" y="248"/>
                  </a:moveTo>
                  <a:cubicBezTo>
                    <a:pt x="402" y="237"/>
                    <a:pt x="402" y="228"/>
                    <a:pt x="402" y="217"/>
                  </a:cubicBezTo>
                  <a:cubicBezTo>
                    <a:pt x="377" y="230"/>
                    <a:pt x="354" y="241"/>
                    <a:pt x="332" y="252"/>
                  </a:cubicBezTo>
                  <a:cubicBezTo>
                    <a:pt x="332" y="263"/>
                    <a:pt x="332" y="272"/>
                    <a:pt x="332" y="282"/>
                  </a:cubicBezTo>
                  <a:cubicBezTo>
                    <a:pt x="356" y="270"/>
                    <a:pt x="378" y="259"/>
                    <a:pt x="402" y="248"/>
                  </a:cubicBezTo>
                  <a:close/>
                  <a:moveTo>
                    <a:pt x="493" y="252"/>
                  </a:moveTo>
                  <a:cubicBezTo>
                    <a:pt x="493" y="262"/>
                    <a:pt x="493" y="271"/>
                    <a:pt x="493" y="282"/>
                  </a:cubicBezTo>
                  <a:cubicBezTo>
                    <a:pt x="517" y="270"/>
                    <a:pt x="540" y="258"/>
                    <a:pt x="562" y="247"/>
                  </a:cubicBezTo>
                  <a:cubicBezTo>
                    <a:pt x="562" y="237"/>
                    <a:pt x="562" y="228"/>
                    <a:pt x="562" y="217"/>
                  </a:cubicBezTo>
                  <a:cubicBezTo>
                    <a:pt x="538" y="229"/>
                    <a:pt x="516" y="240"/>
                    <a:pt x="493" y="252"/>
                  </a:cubicBezTo>
                  <a:close/>
                  <a:moveTo>
                    <a:pt x="602" y="317"/>
                  </a:moveTo>
                  <a:cubicBezTo>
                    <a:pt x="577" y="330"/>
                    <a:pt x="555" y="341"/>
                    <a:pt x="532" y="352"/>
                  </a:cubicBezTo>
                  <a:cubicBezTo>
                    <a:pt x="532" y="362"/>
                    <a:pt x="532" y="371"/>
                    <a:pt x="532" y="382"/>
                  </a:cubicBezTo>
                  <a:cubicBezTo>
                    <a:pt x="557" y="370"/>
                    <a:pt x="580" y="359"/>
                    <a:pt x="602" y="347"/>
                  </a:cubicBezTo>
                  <a:cubicBezTo>
                    <a:pt x="602" y="337"/>
                    <a:pt x="602" y="329"/>
                    <a:pt x="602" y="317"/>
                  </a:cubicBezTo>
                  <a:close/>
                  <a:moveTo>
                    <a:pt x="441" y="268"/>
                  </a:moveTo>
                  <a:cubicBezTo>
                    <a:pt x="441" y="257"/>
                    <a:pt x="441" y="248"/>
                    <a:pt x="441" y="238"/>
                  </a:cubicBezTo>
                  <a:cubicBezTo>
                    <a:pt x="417" y="250"/>
                    <a:pt x="395" y="261"/>
                    <a:pt x="372" y="272"/>
                  </a:cubicBezTo>
                  <a:cubicBezTo>
                    <a:pt x="372" y="282"/>
                    <a:pt x="372" y="291"/>
                    <a:pt x="372" y="302"/>
                  </a:cubicBezTo>
                  <a:cubicBezTo>
                    <a:pt x="396" y="290"/>
                    <a:pt x="419" y="279"/>
                    <a:pt x="441" y="268"/>
                  </a:cubicBezTo>
                  <a:close/>
                  <a:moveTo>
                    <a:pt x="532" y="302"/>
                  </a:moveTo>
                  <a:cubicBezTo>
                    <a:pt x="557" y="290"/>
                    <a:pt x="580" y="279"/>
                    <a:pt x="602" y="268"/>
                  </a:cubicBezTo>
                  <a:cubicBezTo>
                    <a:pt x="602" y="257"/>
                    <a:pt x="602" y="248"/>
                    <a:pt x="602" y="237"/>
                  </a:cubicBezTo>
                  <a:cubicBezTo>
                    <a:pt x="577" y="250"/>
                    <a:pt x="555" y="261"/>
                    <a:pt x="532" y="272"/>
                  </a:cubicBezTo>
                  <a:cubicBezTo>
                    <a:pt x="532" y="282"/>
                    <a:pt x="532" y="291"/>
                    <a:pt x="532" y="302"/>
                  </a:cubicBezTo>
                  <a:close/>
                  <a:moveTo>
                    <a:pt x="362" y="437"/>
                  </a:moveTo>
                  <a:cubicBezTo>
                    <a:pt x="337" y="450"/>
                    <a:pt x="315" y="461"/>
                    <a:pt x="292" y="472"/>
                  </a:cubicBezTo>
                  <a:cubicBezTo>
                    <a:pt x="292" y="482"/>
                    <a:pt x="292" y="491"/>
                    <a:pt x="292" y="502"/>
                  </a:cubicBezTo>
                  <a:cubicBezTo>
                    <a:pt x="317" y="490"/>
                    <a:pt x="340" y="479"/>
                    <a:pt x="362" y="467"/>
                  </a:cubicBezTo>
                  <a:cubicBezTo>
                    <a:pt x="362" y="457"/>
                    <a:pt x="362" y="449"/>
                    <a:pt x="362" y="437"/>
                  </a:cubicBezTo>
                  <a:close/>
                  <a:moveTo>
                    <a:pt x="322" y="257"/>
                  </a:moveTo>
                  <a:cubicBezTo>
                    <a:pt x="298" y="270"/>
                    <a:pt x="275" y="281"/>
                    <a:pt x="253" y="292"/>
                  </a:cubicBezTo>
                  <a:cubicBezTo>
                    <a:pt x="253" y="303"/>
                    <a:pt x="253" y="312"/>
                    <a:pt x="253" y="322"/>
                  </a:cubicBezTo>
                  <a:cubicBezTo>
                    <a:pt x="277" y="310"/>
                    <a:pt x="300" y="299"/>
                    <a:pt x="322" y="287"/>
                  </a:cubicBezTo>
                  <a:cubicBezTo>
                    <a:pt x="322" y="277"/>
                    <a:pt x="322" y="268"/>
                    <a:pt x="322" y="257"/>
                  </a:cubicBezTo>
                  <a:close/>
                  <a:moveTo>
                    <a:pt x="482" y="257"/>
                  </a:moveTo>
                  <a:cubicBezTo>
                    <a:pt x="458" y="269"/>
                    <a:pt x="435" y="281"/>
                    <a:pt x="413" y="292"/>
                  </a:cubicBezTo>
                  <a:cubicBezTo>
                    <a:pt x="413" y="303"/>
                    <a:pt x="413" y="312"/>
                    <a:pt x="413" y="322"/>
                  </a:cubicBezTo>
                  <a:cubicBezTo>
                    <a:pt x="437" y="310"/>
                    <a:pt x="459" y="299"/>
                    <a:pt x="482" y="287"/>
                  </a:cubicBezTo>
                  <a:cubicBezTo>
                    <a:pt x="482" y="277"/>
                    <a:pt x="482" y="268"/>
                    <a:pt x="482" y="257"/>
                  </a:cubicBezTo>
                  <a:close/>
                  <a:moveTo>
                    <a:pt x="282" y="507"/>
                  </a:moveTo>
                  <a:cubicBezTo>
                    <a:pt x="282" y="497"/>
                    <a:pt x="282" y="488"/>
                    <a:pt x="282" y="477"/>
                  </a:cubicBezTo>
                  <a:cubicBezTo>
                    <a:pt x="258" y="489"/>
                    <a:pt x="235" y="501"/>
                    <a:pt x="213" y="512"/>
                  </a:cubicBezTo>
                  <a:cubicBezTo>
                    <a:pt x="213" y="523"/>
                    <a:pt x="213" y="532"/>
                    <a:pt x="213" y="542"/>
                  </a:cubicBezTo>
                  <a:cubicBezTo>
                    <a:pt x="237" y="530"/>
                    <a:pt x="259" y="519"/>
                    <a:pt x="282" y="507"/>
                  </a:cubicBezTo>
                  <a:close/>
                  <a:moveTo>
                    <a:pt x="293" y="312"/>
                  </a:moveTo>
                  <a:cubicBezTo>
                    <a:pt x="293" y="321"/>
                    <a:pt x="293" y="331"/>
                    <a:pt x="293" y="342"/>
                  </a:cubicBezTo>
                  <a:cubicBezTo>
                    <a:pt x="317" y="330"/>
                    <a:pt x="340" y="319"/>
                    <a:pt x="362" y="308"/>
                  </a:cubicBezTo>
                  <a:cubicBezTo>
                    <a:pt x="362" y="297"/>
                    <a:pt x="362" y="288"/>
                    <a:pt x="362" y="278"/>
                  </a:cubicBezTo>
                  <a:cubicBezTo>
                    <a:pt x="338" y="289"/>
                    <a:pt x="316" y="300"/>
                    <a:pt x="293" y="312"/>
                  </a:cubicBezTo>
                  <a:close/>
                  <a:moveTo>
                    <a:pt x="452" y="312"/>
                  </a:moveTo>
                  <a:cubicBezTo>
                    <a:pt x="452" y="323"/>
                    <a:pt x="452" y="332"/>
                    <a:pt x="452" y="342"/>
                  </a:cubicBezTo>
                  <a:cubicBezTo>
                    <a:pt x="476" y="330"/>
                    <a:pt x="499" y="319"/>
                    <a:pt x="522" y="308"/>
                  </a:cubicBezTo>
                  <a:cubicBezTo>
                    <a:pt x="522" y="297"/>
                    <a:pt x="522" y="288"/>
                    <a:pt x="522" y="277"/>
                  </a:cubicBezTo>
                  <a:cubicBezTo>
                    <a:pt x="498" y="289"/>
                    <a:pt x="475" y="301"/>
                    <a:pt x="452" y="312"/>
                  </a:cubicBezTo>
                  <a:close/>
                  <a:moveTo>
                    <a:pt x="202" y="517"/>
                  </a:moveTo>
                  <a:cubicBezTo>
                    <a:pt x="177" y="530"/>
                    <a:pt x="155" y="541"/>
                    <a:pt x="132" y="552"/>
                  </a:cubicBezTo>
                  <a:cubicBezTo>
                    <a:pt x="132" y="562"/>
                    <a:pt x="132" y="571"/>
                    <a:pt x="132" y="582"/>
                  </a:cubicBezTo>
                  <a:cubicBezTo>
                    <a:pt x="157" y="570"/>
                    <a:pt x="180" y="559"/>
                    <a:pt x="202" y="547"/>
                  </a:cubicBezTo>
                  <a:cubicBezTo>
                    <a:pt x="202" y="537"/>
                    <a:pt x="202" y="529"/>
                    <a:pt x="202" y="517"/>
                  </a:cubicBezTo>
                  <a:close/>
                  <a:moveTo>
                    <a:pt x="172" y="332"/>
                  </a:moveTo>
                  <a:cubicBezTo>
                    <a:pt x="172" y="342"/>
                    <a:pt x="172" y="351"/>
                    <a:pt x="172" y="362"/>
                  </a:cubicBezTo>
                  <a:cubicBezTo>
                    <a:pt x="197" y="350"/>
                    <a:pt x="220" y="339"/>
                    <a:pt x="242" y="328"/>
                  </a:cubicBezTo>
                  <a:cubicBezTo>
                    <a:pt x="242" y="317"/>
                    <a:pt x="242" y="308"/>
                    <a:pt x="242" y="297"/>
                  </a:cubicBezTo>
                  <a:cubicBezTo>
                    <a:pt x="217" y="310"/>
                    <a:pt x="195" y="321"/>
                    <a:pt x="172" y="332"/>
                  </a:cubicBezTo>
                  <a:close/>
                  <a:moveTo>
                    <a:pt x="332" y="362"/>
                  </a:moveTo>
                  <a:cubicBezTo>
                    <a:pt x="357" y="350"/>
                    <a:pt x="380" y="339"/>
                    <a:pt x="402" y="328"/>
                  </a:cubicBezTo>
                  <a:cubicBezTo>
                    <a:pt x="402" y="317"/>
                    <a:pt x="402" y="308"/>
                    <a:pt x="402" y="297"/>
                  </a:cubicBezTo>
                  <a:cubicBezTo>
                    <a:pt x="377" y="310"/>
                    <a:pt x="355" y="321"/>
                    <a:pt x="332" y="332"/>
                  </a:cubicBezTo>
                  <a:cubicBezTo>
                    <a:pt x="332" y="342"/>
                    <a:pt x="332" y="351"/>
                    <a:pt x="332" y="362"/>
                  </a:cubicBezTo>
                  <a:close/>
                  <a:moveTo>
                    <a:pt x="492" y="362"/>
                  </a:moveTo>
                  <a:cubicBezTo>
                    <a:pt x="517" y="350"/>
                    <a:pt x="540" y="339"/>
                    <a:pt x="562" y="328"/>
                  </a:cubicBezTo>
                  <a:cubicBezTo>
                    <a:pt x="562" y="317"/>
                    <a:pt x="562" y="308"/>
                    <a:pt x="562" y="297"/>
                  </a:cubicBezTo>
                  <a:cubicBezTo>
                    <a:pt x="537" y="310"/>
                    <a:pt x="515" y="321"/>
                    <a:pt x="492" y="332"/>
                  </a:cubicBezTo>
                  <a:cubicBezTo>
                    <a:pt x="492" y="342"/>
                    <a:pt x="492" y="351"/>
                    <a:pt x="492" y="362"/>
                  </a:cubicBezTo>
                  <a:close/>
                  <a:moveTo>
                    <a:pt x="322" y="337"/>
                  </a:moveTo>
                  <a:cubicBezTo>
                    <a:pt x="297" y="350"/>
                    <a:pt x="275" y="361"/>
                    <a:pt x="252" y="372"/>
                  </a:cubicBezTo>
                  <a:cubicBezTo>
                    <a:pt x="252" y="382"/>
                    <a:pt x="252" y="391"/>
                    <a:pt x="252" y="402"/>
                  </a:cubicBezTo>
                  <a:cubicBezTo>
                    <a:pt x="277" y="390"/>
                    <a:pt x="300" y="379"/>
                    <a:pt x="322" y="367"/>
                  </a:cubicBezTo>
                  <a:cubicBezTo>
                    <a:pt x="322" y="357"/>
                    <a:pt x="322" y="349"/>
                    <a:pt x="322" y="337"/>
                  </a:cubicBezTo>
                  <a:close/>
                  <a:moveTo>
                    <a:pt x="212" y="382"/>
                  </a:moveTo>
                  <a:cubicBezTo>
                    <a:pt x="237" y="370"/>
                    <a:pt x="259" y="359"/>
                    <a:pt x="282" y="347"/>
                  </a:cubicBezTo>
                  <a:cubicBezTo>
                    <a:pt x="282" y="337"/>
                    <a:pt x="282" y="328"/>
                    <a:pt x="282" y="317"/>
                  </a:cubicBezTo>
                  <a:cubicBezTo>
                    <a:pt x="258" y="329"/>
                    <a:pt x="235" y="341"/>
                    <a:pt x="212" y="352"/>
                  </a:cubicBezTo>
                  <a:cubicBezTo>
                    <a:pt x="212" y="362"/>
                    <a:pt x="212" y="371"/>
                    <a:pt x="212" y="382"/>
                  </a:cubicBezTo>
                  <a:close/>
                  <a:moveTo>
                    <a:pt x="373" y="352"/>
                  </a:moveTo>
                  <a:cubicBezTo>
                    <a:pt x="373" y="363"/>
                    <a:pt x="373" y="372"/>
                    <a:pt x="373" y="382"/>
                  </a:cubicBezTo>
                  <a:cubicBezTo>
                    <a:pt x="397" y="370"/>
                    <a:pt x="420" y="359"/>
                    <a:pt x="442" y="347"/>
                  </a:cubicBezTo>
                  <a:cubicBezTo>
                    <a:pt x="442" y="337"/>
                    <a:pt x="442" y="328"/>
                    <a:pt x="442" y="317"/>
                  </a:cubicBezTo>
                  <a:cubicBezTo>
                    <a:pt x="418" y="329"/>
                    <a:pt x="395" y="341"/>
                    <a:pt x="373" y="352"/>
                  </a:cubicBezTo>
                  <a:close/>
                  <a:moveTo>
                    <a:pt x="132" y="422"/>
                  </a:moveTo>
                  <a:cubicBezTo>
                    <a:pt x="157" y="410"/>
                    <a:pt x="180" y="399"/>
                    <a:pt x="202" y="388"/>
                  </a:cubicBezTo>
                  <a:cubicBezTo>
                    <a:pt x="202" y="377"/>
                    <a:pt x="202" y="368"/>
                    <a:pt x="202" y="357"/>
                  </a:cubicBezTo>
                  <a:cubicBezTo>
                    <a:pt x="178" y="370"/>
                    <a:pt x="155" y="381"/>
                    <a:pt x="132" y="392"/>
                  </a:cubicBezTo>
                  <a:cubicBezTo>
                    <a:pt x="132" y="402"/>
                    <a:pt x="132" y="411"/>
                    <a:pt x="132" y="422"/>
                  </a:cubicBezTo>
                  <a:close/>
                  <a:moveTo>
                    <a:pt x="292" y="422"/>
                  </a:moveTo>
                  <a:cubicBezTo>
                    <a:pt x="317" y="410"/>
                    <a:pt x="340" y="399"/>
                    <a:pt x="362" y="388"/>
                  </a:cubicBezTo>
                  <a:cubicBezTo>
                    <a:pt x="362" y="377"/>
                    <a:pt x="362" y="368"/>
                    <a:pt x="362" y="357"/>
                  </a:cubicBezTo>
                  <a:cubicBezTo>
                    <a:pt x="338" y="370"/>
                    <a:pt x="315" y="381"/>
                    <a:pt x="292" y="392"/>
                  </a:cubicBezTo>
                  <a:cubicBezTo>
                    <a:pt x="292" y="402"/>
                    <a:pt x="292" y="411"/>
                    <a:pt x="292" y="422"/>
                  </a:cubicBezTo>
                  <a:close/>
                  <a:moveTo>
                    <a:pt x="452" y="422"/>
                  </a:moveTo>
                  <a:cubicBezTo>
                    <a:pt x="477" y="410"/>
                    <a:pt x="499" y="399"/>
                    <a:pt x="522" y="387"/>
                  </a:cubicBezTo>
                  <a:cubicBezTo>
                    <a:pt x="522" y="377"/>
                    <a:pt x="522" y="368"/>
                    <a:pt x="522" y="357"/>
                  </a:cubicBezTo>
                  <a:cubicBezTo>
                    <a:pt x="498" y="369"/>
                    <a:pt x="475" y="381"/>
                    <a:pt x="452" y="392"/>
                  </a:cubicBezTo>
                  <a:cubicBezTo>
                    <a:pt x="452" y="402"/>
                    <a:pt x="452" y="411"/>
                    <a:pt x="452" y="422"/>
                  </a:cubicBezTo>
                  <a:close/>
                  <a:moveTo>
                    <a:pt x="638" y="99"/>
                  </a:moveTo>
                  <a:cubicBezTo>
                    <a:pt x="615" y="111"/>
                    <a:pt x="593" y="122"/>
                    <a:pt x="573" y="132"/>
                  </a:cubicBezTo>
                  <a:cubicBezTo>
                    <a:pt x="573" y="143"/>
                    <a:pt x="573" y="152"/>
                    <a:pt x="573" y="162"/>
                  </a:cubicBezTo>
                  <a:cubicBezTo>
                    <a:pt x="596" y="151"/>
                    <a:pt x="617" y="140"/>
                    <a:pt x="638" y="129"/>
                  </a:cubicBezTo>
                  <a:cubicBezTo>
                    <a:pt x="638" y="120"/>
                    <a:pt x="638" y="112"/>
                    <a:pt x="638" y="99"/>
                  </a:cubicBezTo>
                  <a:close/>
                  <a:moveTo>
                    <a:pt x="573" y="212"/>
                  </a:moveTo>
                  <a:cubicBezTo>
                    <a:pt x="573" y="223"/>
                    <a:pt x="573" y="232"/>
                    <a:pt x="573" y="242"/>
                  </a:cubicBezTo>
                  <a:cubicBezTo>
                    <a:pt x="596" y="230"/>
                    <a:pt x="617" y="220"/>
                    <a:pt x="638" y="209"/>
                  </a:cubicBezTo>
                  <a:cubicBezTo>
                    <a:pt x="638" y="199"/>
                    <a:pt x="638" y="190"/>
                    <a:pt x="638" y="179"/>
                  </a:cubicBezTo>
                  <a:cubicBezTo>
                    <a:pt x="615" y="191"/>
                    <a:pt x="594" y="201"/>
                    <a:pt x="573" y="212"/>
                  </a:cubicBezTo>
                  <a:close/>
                  <a:moveTo>
                    <a:pt x="638" y="290"/>
                  </a:moveTo>
                  <a:cubicBezTo>
                    <a:pt x="638" y="279"/>
                    <a:pt x="638" y="270"/>
                    <a:pt x="638" y="259"/>
                  </a:cubicBezTo>
                  <a:cubicBezTo>
                    <a:pt x="615" y="271"/>
                    <a:pt x="593" y="282"/>
                    <a:pt x="572" y="292"/>
                  </a:cubicBezTo>
                  <a:cubicBezTo>
                    <a:pt x="572" y="302"/>
                    <a:pt x="572" y="311"/>
                    <a:pt x="572" y="322"/>
                  </a:cubicBezTo>
                  <a:cubicBezTo>
                    <a:pt x="595" y="311"/>
                    <a:pt x="616" y="300"/>
                    <a:pt x="638" y="290"/>
                  </a:cubicBezTo>
                  <a:close/>
                  <a:moveTo>
                    <a:pt x="97" y="530"/>
                  </a:moveTo>
                  <a:cubicBezTo>
                    <a:pt x="97" y="541"/>
                    <a:pt x="97" y="550"/>
                    <a:pt x="97" y="560"/>
                  </a:cubicBezTo>
                  <a:cubicBezTo>
                    <a:pt x="120" y="549"/>
                    <a:pt x="141" y="538"/>
                    <a:pt x="162" y="527"/>
                  </a:cubicBezTo>
                  <a:cubicBezTo>
                    <a:pt x="162" y="517"/>
                    <a:pt x="162" y="508"/>
                    <a:pt x="162" y="497"/>
                  </a:cubicBezTo>
                  <a:cubicBezTo>
                    <a:pt x="139" y="509"/>
                    <a:pt x="118" y="519"/>
                    <a:pt x="97" y="530"/>
                  </a:cubicBezTo>
                  <a:close/>
                  <a:moveTo>
                    <a:pt x="162" y="417"/>
                  </a:moveTo>
                  <a:cubicBezTo>
                    <a:pt x="139" y="429"/>
                    <a:pt x="117" y="440"/>
                    <a:pt x="96" y="450"/>
                  </a:cubicBezTo>
                  <a:cubicBezTo>
                    <a:pt x="96" y="460"/>
                    <a:pt x="96" y="469"/>
                    <a:pt x="96" y="480"/>
                  </a:cubicBezTo>
                  <a:cubicBezTo>
                    <a:pt x="119" y="469"/>
                    <a:pt x="141" y="458"/>
                    <a:pt x="162" y="447"/>
                  </a:cubicBezTo>
                  <a:cubicBezTo>
                    <a:pt x="162" y="437"/>
                    <a:pt x="162" y="428"/>
                    <a:pt x="162" y="417"/>
                  </a:cubicBezTo>
                  <a:close/>
                  <a:moveTo>
                    <a:pt x="96" y="370"/>
                  </a:moveTo>
                  <a:cubicBezTo>
                    <a:pt x="96" y="381"/>
                    <a:pt x="96" y="390"/>
                    <a:pt x="96" y="400"/>
                  </a:cubicBezTo>
                  <a:cubicBezTo>
                    <a:pt x="119" y="389"/>
                    <a:pt x="141" y="378"/>
                    <a:pt x="162" y="368"/>
                  </a:cubicBezTo>
                  <a:cubicBezTo>
                    <a:pt x="162" y="357"/>
                    <a:pt x="162" y="348"/>
                    <a:pt x="162" y="337"/>
                  </a:cubicBezTo>
                  <a:cubicBezTo>
                    <a:pt x="139" y="349"/>
                    <a:pt x="118" y="359"/>
                    <a:pt x="96" y="370"/>
                  </a:cubicBezTo>
                  <a:close/>
                  <a:moveTo>
                    <a:pt x="78" y="490"/>
                  </a:moveTo>
                  <a:cubicBezTo>
                    <a:pt x="58" y="480"/>
                    <a:pt x="38" y="470"/>
                    <a:pt x="16" y="459"/>
                  </a:cubicBezTo>
                  <a:cubicBezTo>
                    <a:pt x="16" y="471"/>
                    <a:pt x="16" y="480"/>
                    <a:pt x="16" y="490"/>
                  </a:cubicBezTo>
                  <a:cubicBezTo>
                    <a:pt x="37" y="500"/>
                    <a:pt x="57" y="510"/>
                    <a:pt x="78" y="520"/>
                  </a:cubicBezTo>
                  <a:cubicBezTo>
                    <a:pt x="78" y="509"/>
                    <a:pt x="78" y="501"/>
                    <a:pt x="78" y="490"/>
                  </a:cubicBezTo>
                  <a:close/>
                  <a:moveTo>
                    <a:pt x="78" y="410"/>
                  </a:moveTo>
                  <a:cubicBezTo>
                    <a:pt x="58" y="400"/>
                    <a:pt x="38" y="390"/>
                    <a:pt x="16" y="379"/>
                  </a:cubicBezTo>
                  <a:cubicBezTo>
                    <a:pt x="16" y="391"/>
                    <a:pt x="16" y="400"/>
                    <a:pt x="16" y="410"/>
                  </a:cubicBezTo>
                  <a:cubicBezTo>
                    <a:pt x="37" y="420"/>
                    <a:pt x="57" y="430"/>
                    <a:pt x="78" y="440"/>
                  </a:cubicBezTo>
                  <a:cubicBezTo>
                    <a:pt x="78" y="429"/>
                    <a:pt x="78" y="421"/>
                    <a:pt x="78" y="410"/>
                  </a:cubicBezTo>
                  <a:close/>
                  <a:moveTo>
                    <a:pt x="78" y="570"/>
                  </a:moveTo>
                  <a:cubicBezTo>
                    <a:pt x="58" y="560"/>
                    <a:pt x="38" y="550"/>
                    <a:pt x="16" y="539"/>
                  </a:cubicBezTo>
                  <a:cubicBezTo>
                    <a:pt x="16" y="551"/>
                    <a:pt x="16" y="560"/>
                    <a:pt x="16" y="569"/>
                  </a:cubicBezTo>
                  <a:cubicBezTo>
                    <a:pt x="36" y="579"/>
                    <a:pt x="57" y="590"/>
                    <a:pt x="78" y="600"/>
                  </a:cubicBezTo>
                  <a:cubicBezTo>
                    <a:pt x="78" y="589"/>
                    <a:pt x="78" y="580"/>
                    <a:pt x="78" y="570"/>
                  </a:cubicBezTo>
                  <a:close/>
                  <a:moveTo>
                    <a:pt x="602" y="82"/>
                  </a:moveTo>
                  <a:cubicBezTo>
                    <a:pt x="578" y="94"/>
                    <a:pt x="555" y="106"/>
                    <a:pt x="533" y="116"/>
                  </a:cubicBezTo>
                  <a:cubicBezTo>
                    <a:pt x="533" y="126"/>
                    <a:pt x="533" y="133"/>
                    <a:pt x="533" y="142"/>
                  </a:cubicBezTo>
                  <a:cubicBezTo>
                    <a:pt x="557" y="130"/>
                    <a:pt x="580" y="119"/>
                    <a:pt x="602" y="107"/>
                  </a:cubicBezTo>
                  <a:cubicBezTo>
                    <a:pt x="602" y="99"/>
                    <a:pt x="602" y="92"/>
                    <a:pt x="602" y="82"/>
                  </a:cubicBezTo>
                  <a:close/>
                  <a:moveTo>
                    <a:pt x="373" y="197"/>
                  </a:moveTo>
                  <a:cubicBezTo>
                    <a:pt x="373" y="205"/>
                    <a:pt x="373" y="213"/>
                    <a:pt x="373" y="222"/>
                  </a:cubicBezTo>
                  <a:cubicBezTo>
                    <a:pt x="397" y="210"/>
                    <a:pt x="420" y="198"/>
                    <a:pt x="442" y="187"/>
                  </a:cubicBezTo>
                  <a:cubicBezTo>
                    <a:pt x="442" y="178"/>
                    <a:pt x="442" y="171"/>
                    <a:pt x="442" y="162"/>
                  </a:cubicBezTo>
                  <a:cubicBezTo>
                    <a:pt x="418" y="174"/>
                    <a:pt x="395" y="185"/>
                    <a:pt x="373" y="197"/>
                  </a:cubicBezTo>
                  <a:close/>
                  <a:moveTo>
                    <a:pt x="522" y="148"/>
                  </a:moveTo>
                  <a:cubicBezTo>
                    <a:pt x="522" y="138"/>
                    <a:pt x="522" y="131"/>
                    <a:pt x="522" y="122"/>
                  </a:cubicBezTo>
                  <a:cubicBezTo>
                    <a:pt x="497" y="134"/>
                    <a:pt x="475" y="145"/>
                    <a:pt x="452" y="157"/>
                  </a:cubicBezTo>
                  <a:cubicBezTo>
                    <a:pt x="452" y="165"/>
                    <a:pt x="452" y="173"/>
                    <a:pt x="452" y="182"/>
                  </a:cubicBezTo>
                  <a:cubicBezTo>
                    <a:pt x="476" y="170"/>
                    <a:pt x="499" y="159"/>
                    <a:pt x="522" y="148"/>
                  </a:cubicBezTo>
                  <a:close/>
                  <a:moveTo>
                    <a:pt x="362" y="202"/>
                  </a:moveTo>
                  <a:cubicBezTo>
                    <a:pt x="337" y="214"/>
                    <a:pt x="315" y="225"/>
                    <a:pt x="292" y="237"/>
                  </a:cubicBezTo>
                  <a:cubicBezTo>
                    <a:pt x="292" y="245"/>
                    <a:pt x="292" y="253"/>
                    <a:pt x="292" y="262"/>
                  </a:cubicBezTo>
                  <a:cubicBezTo>
                    <a:pt x="317" y="250"/>
                    <a:pt x="340" y="239"/>
                    <a:pt x="362" y="227"/>
                  </a:cubicBezTo>
                  <a:cubicBezTo>
                    <a:pt x="362" y="218"/>
                    <a:pt x="362" y="211"/>
                    <a:pt x="362" y="202"/>
                  </a:cubicBezTo>
                  <a:close/>
                  <a:moveTo>
                    <a:pt x="282" y="268"/>
                  </a:moveTo>
                  <a:cubicBezTo>
                    <a:pt x="282" y="260"/>
                    <a:pt x="282" y="252"/>
                    <a:pt x="282" y="242"/>
                  </a:cubicBezTo>
                  <a:cubicBezTo>
                    <a:pt x="258" y="254"/>
                    <a:pt x="235" y="266"/>
                    <a:pt x="213" y="276"/>
                  </a:cubicBezTo>
                  <a:cubicBezTo>
                    <a:pt x="213" y="286"/>
                    <a:pt x="213" y="293"/>
                    <a:pt x="213" y="302"/>
                  </a:cubicBezTo>
                  <a:cubicBezTo>
                    <a:pt x="237" y="290"/>
                    <a:pt x="259" y="279"/>
                    <a:pt x="282" y="268"/>
                  </a:cubicBezTo>
                  <a:close/>
                  <a:moveTo>
                    <a:pt x="132" y="343"/>
                  </a:moveTo>
                  <a:cubicBezTo>
                    <a:pt x="157" y="330"/>
                    <a:pt x="180" y="318"/>
                    <a:pt x="202" y="307"/>
                  </a:cubicBezTo>
                  <a:cubicBezTo>
                    <a:pt x="202" y="298"/>
                    <a:pt x="202" y="291"/>
                    <a:pt x="202" y="282"/>
                  </a:cubicBezTo>
                  <a:cubicBezTo>
                    <a:pt x="178" y="294"/>
                    <a:pt x="155" y="305"/>
                    <a:pt x="132" y="317"/>
                  </a:cubicBezTo>
                  <a:cubicBezTo>
                    <a:pt x="132" y="325"/>
                    <a:pt x="132" y="333"/>
                    <a:pt x="132" y="343"/>
                  </a:cubicBezTo>
                  <a:close/>
                  <a:moveTo>
                    <a:pt x="412" y="478"/>
                  </a:moveTo>
                  <a:cubicBezTo>
                    <a:pt x="436" y="466"/>
                    <a:pt x="459" y="454"/>
                    <a:pt x="482" y="443"/>
                  </a:cubicBezTo>
                  <a:cubicBezTo>
                    <a:pt x="482" y="434"/>
                    <a:pt x="482" y="427"/>
                    <a:pt x="482" y="417"/>
                  </a:cubicBezTo>
                  <a:cubicBezTo>
                    <a:pt x="457" y="430"/>
                    <a:pt x="434" y="441"/>
                    <a:pt x="412" y="452"/>
                  </a:cubicBezTo>
                  <a:cubicBezTo>
                    <a:pt x="412" y="461"/>
                    <a:pt x="412" y="469"/>
                    <a:pt x="412" y="478"/>
                  </a:cubicBezTo>
                  <a:close/>
                  <a:moveTo>
                    <a:pt x="562" y="403"/>
                  </a:moveTo>
                  <a:cubicBezTo>
                    <a:pt x="562" y="394"/>
                    <a:pt x="562" y="386"/>
                    <a:pt x="562" y="377"/>
                  </a:cubicBezTo>
                  <a:cubicBezTo>
                    <a:pt x="538" y="389"/>
                    <a:pt x="515" y="401"/>
                    <a:pt x="493" y="412"/>
                  </a:cubicBezTo>
                  <a:cubicBezTo>
                    <a:pt x="493" y="421"/>
                    <a:pt x="493" y="429"/>
                    <a:pt x="493" y="438"/>
                  </a:cubicBezTo>
                  <a:cubicBezTo>
                    <a:pt x="517" y="426"/>
                    <a:pt x="539" y="414"/>
                    <a:pt x="562" y="403"/>
                  </a:cubicBezTo>
                  <a:close/>
                  <a:moveTo>
                    <a:pt x="332" y="492"/>
                  </a:moveTo>
                  <a:cubicBezTo>
                    <a:pt x="332" y="501"/>
                    <a:pt x="332" y="508"/>
                    <a:pt x="332" y="518"/>
                  </a:cubicBezTo>
                  <a:cubicBezTo>
                    <a:pt x="357" y="506"/>
                    <a:pt x="380" y="494"/>
                    <a:pt x="401" y="483"/>
                  </a:cubicBezTo>
                  <a:cubicBezTo>
                    <a:pt x="401" y="474"/>
                    <a:pt x="401" y="466"/>
                    <a:pt x="401" y="458"/>
                  </a:cubicBezTo>
                  <a:cubicBezTo>
                    <a:pt x="377" y="470"/>
                    <a:pt x="355" y="481"/>
                    <a:pt x="332" y="492"/>
                  </a:cubicBezTo>
                  <a:close/>
                  <a:moveTo>
                    <a:pt x="252" y="558"/>
                  </a:moveTo>
                  <a:cubicBezTo>
                    <a:pt x="277" y="546"/>
                    <a:pt x="300" y="534"/>
                    <a:pt x="321" y="523"/>
                  </a:cubicBezTo>
                  <a:cubicBezTo>
                    <a:pt x="321" y="514"/>
                    <a:pt x="321" y="506"/>
                    <a:pt x="321" y="498"/>
                  </a:cubicBezTo>
                  <a:cubicBezTo>
                    <a:pt x="297" y="510"/>
                    <a:pt x="275" y="521"/>
                    <a:pt x="252" y="532"/>
                  </a:cubicBezTo>
                  <a:cubicBezTo>
                    <a:pt x="252" y="540"/>
                    <a:pt x="252" y="548"/>
                    <a:pt x="252" y="558"/>
                  </a:cubicBezTo>
                  <a:close/>
                  <a:moveTo>
                    <a:pt x="242" y="537"/>
                  </a:moveTo>
                  <a:cubicBezTo>
                    <a:pt x="217" y="550"/>
                    <a:pt x="194" y="561"/>
                    <a:pt x="172" y="572"/>
                  </a:cubicBezTo>
                  <a:cubicBezTo>
                    <a:pt x="172" y="582"/>
                    <a:pt x="172" y="589"/>
                    <a:pt x="172" y="598"/>
                  </a:cubicBezTo>
                  <a:cubicBezTo>
                    <a:pt x="197" y="586"/>
                    <a:pt x="219" y="574"/>
                    <a:pt x="242" y="563"/>
                  </a:cubicBezTo>
                  <a:cubicBezTo>
                    <a:pt x="242" y="554"/>
                    <a:pt x="242" y="547"/>
                    <a:pt x="242" y="537"/>
                  </a:cubicBezTo>
                  <a:close/>
                  <a:moveTo>
                    <a:pt x="572" y="398"/>
                  </a:moveTo>
                  <a:cubicBezTo>
                    <a:pt x="596" y="386"/>
                    <a:pt x="617" y="375"/>
                    <a:pt x="638" y="365"/>
                  </a:cubicBezTo>
                  <a:cubicBezTo>
                    <a:pt x="638" y="356"/>
                    <a:pt x="638" y="349"/>
                    <a:pt x="638" y="339"/>
                  </a:cubicBezTo>
                  <a:cubicBezTo>
                    <a:pt x="615" y="351"/>
                    <a:pt x="594" y="361"/>
                    <a:pt x="572" y="372"/>
                  </a:cubicBezTo>
                  <a:cubicBezTo>
                    <a:pt x="572" y="381"/>
                    <a:pt x="572" y="388"/>
                    <a:pt x="572" y="398"/>
                  </a:cubicBezTo>
                  <a:close/>
                  <a:moveTo>
                    <a:pt x="96" y="636"/>
                  </a:moveTo>
                  <a:cubicBezTo>
                    <a:pt x="120" y="624"/>
                    <a:pt x="141" y="613"/>
                    <a:pt x="162" y="603"/>
                  </a:cubicBezTo>
                  <a:cubicBezTo>
                    <a:pt x="162" y="594"/>
                    <a:pt x="162" y="586"/>
                    <a:pt x="162" y="578"/>
                  </a:cubicBezTo>
                  <a:cubicBezTo>
                    <a:pt x="139" y="589"/>
                    <a:pt x="117" y="600"/>
                    <a:pt x="96" y="610"/>
                  </a:cubicBezTo>
                  <a:cubicBezTo>
                    <a:pt x="96" y="618"/>
                    <a:pt x="96" y="626"/>
                    <a:pt x="96" y="636"/>
                  </a:cubicBezTo>
                  <a:close/>
                  <a:moveTo>
                    <a:pt x="78" y="335"/>
                  </a:moveTo>
                  <a:cubicBezTo>
                    <a:pt x="58" y="324"/>
                    <a:pt x="38" y="315"/>
                    <a:pt x="17" y="304"/>
                  </a:cubicBezTo>
                  <a:cubicBezTo>
                    <a:pt x="17" y="314"/>
                    <a:pt x="17" y="322"/>
                    <a:pt x="17" y="330"/>
                  </a:cubicBezTo>
                  <a:cubicBezTo>
                    <a:pt x="37" y="340"/>
                    <a:pt x="57" y="350"/>
                    <a:pt x="78" y="360"/>
                  </a:cubicBezTo>
                  <a:cubicBezTo>
                    <a:pt x="78" y="351"/>
                    <a:pt x="78" y="344"/>
                    <a:pt x="78" y="335"/>
                  </a:cubicBezTo>
                  <a:close/>
                  <a:moveTo>
                    <a:pt x="613" y="312"/>
                  </a:moveTo>
                  <a:cubicBezTo>
                    <a:pt x="613" y="323"/>
                    <a:pt x="613" y="332"/>
                    <a:pt x="613" y="342"/>
                  </a:cubicBezTo>
                  <a:cubicBezTo>
                    <a:pt x="622" y="337"/>
                    <a:pt x="630" y="333"/>
                    <a:pt x="638" y="329"/>
                  </a:cubicBezTo>
                  <a:cubicBezTo>
                    <a:pt x="638" y="319"/>
                    <a:pt x="638" y="310"/>
                    <a:pt x="638" y="300"/>
                  </a:cubicBezTo>
                  <a:cubicBezTo>
                    <a:pt x="629" y="304"/>
                    <a:pt x="621" y="308"/>
                    <a:pt x="613" y="312"/>
                  </a:cubicBezTo>
                  <a:close/>
                  <a:moveTo>
                    <a:pt x="122" y="508"/>
                  </a:moveTo>
                  <a:cubicBezTo>
                    <a:pt x="122" y="497"/>
                    <a:pt x="122" y="488"/>
                    <a:pt x="122" y="478"/>
                  </a:cubicBezTo>
                  <a:cubicBezTo>
                    <a:pt x="112" y="482"/>
                    <a:pt x="104" y="487"/>
                    <a:pt x="97" y="490"/>
                  </a:cubicBezTo>
                  <a:cubicBezTo>
                    <a:pt x="97" y="501"/>
                    <a:pt x="97" y="510"/>
                    <a:pt x="97" y="520"/>
                  </a:cubicBezTo>
                  <a:cubicBezTo>
                    <a:pt x="106" y="515"/>
                    <a:pt x="113" y="512"/>
                    <a:pt x="122" y="508"/>
                  </a:cubicBezTo>
                  <a:close/>
                  <a:moveTo>
                    <a:pt x="42" y="382"/>
                  </a:moveTo>
                  <a:cubicBezTo>
                    <a:pt x="42" y="370"/>
                    <a:pt x="42" y="361"/>
                    <a:pt x="42" y="352"/>
                  </a:cubicBezTo>
                  <a:cubicBezTo>
                    <a:pt x="33" y="348"/>
                    <a:pt x="25" y="344"/>
                    <a:pt x="17" y="340"/>
                  </a:cubicBezTo>
                  <a:cubicBezTo>
                    <a:pt x="17" y="351"/>
                    <a:pt x="17" y="360"/>
                    <a:pt x="17" y="370"/>
                  </a:cubicBezTo>
                  <a:cubicBezTo>
                    <a:pt x="25" y="374"/>
                    <a:pt x="33" y="377"/>
                    <a:pt x="42" y="382"/>
                  </a:cubicBezTo>
                  <a:close/>
                  <a:moveTo>
                    <a:pt x="42" y="512"/>
                  </a:moveTo>
                  <a:cubicBezTo>
                    <a:pt x="34" y="508"/>
                    <a:pt x="26" y="504"/>
                    <a:pt x="16" y="499"/>
                  </a:cubicBezTo>
                  <a:cubicBezTo>
                    <a:pt x="16" y="510"/>
                    <a:pt x="16" y="519"/>
                    <a:pt x="16" y="529"/>
                  </a:cubicBezTo>
                  <a:cubicBezTo>
                    <a:pt x="24" y="533"/>
                    <a:pt x="33" y="537"/>
                    <a:pt x="42" y="542"/>
                  </a:cubicBezTo>
                  <a:cubicBezTo>
                    <a:pt x="42" y="531"/>
                    <a:pt x="42" y="522"/>
                    <a:pt x="42" y="512"/>
                  </a:cubicBezTo>
                  <a:close/>
                  <a:moveTo>
                    <a:pt x="53" y="438"/>
                  </a:moveTo>
                  <a:cubicBezTo>
                    <a:pt x="53" y="449"/>
                    <a:pt x="53" y="458"/>
                    <a:pt x="53" y="468"/>
                  </a:cubicBezTo>
                  <a:cubicBezTo>
                    <a:pt x="61" y="472"/>
                    <a:pt x="69" y="476"/>
                    <a:pt x="78" y="480"/>
                  </a:cubicBezTo>
                  <a:cubicBezTo>
                    <a:pt x="78" y="468"/>
                    <a:pt x="78" y="459"/>
                    <a:pt x="78" y="450"/>
                  </a:cubicBezTo>
                  <a:cubicBezTo>
                    <a:pt x="69" y="446"/>
                    <a:pt x="62" y="442"/>
                    <a:pt x="53" y="438"/>
                  </a:cubicBezTo>
                  <a:close/>
                  <a:moveTo>
                    <a:pt x="96" y="441"/>
                  </a:moveTo>
                  <a:cubicBezTo>
                    <a:pt x="107" y="435"/>
                    <a:pt x="115" y="431"/>
                    <a:pt x="122" y="428"/>
                  </a:cubicBezTo>
                  <a:cubicBezTo>
                    <a:pt x="122" y="417"/>
                    <a:pt x="122" y="408"/>
                    <a:pt x="122" y="398"/>
                  </a:cubicBezTo>
                  <a:cubicBezTo>
                    <a:pt x="112" y="403"/>
                    <a:pt x="104" y="407"/>
                    <a:pt x="96" y="411"/>
                  </a:cubicBezTo>
                  <a:cubicBezTo>
                    <a:pt x="96" y="421"/>
                    <a:pt x="96" y="429"/>
                    <a:pt x="96" y="441"/>
                  </a:cubicBezTo>
                  <a:close/>
                  <a:moveTo>
                    <a:pt x="78" y="530"/>
                  </a:moveTo>
                  <a:cubicBezTo>
                    <a:pt x="70" y="526"/>
                    <a:pt x="62" y="522"/>
                    <a:pt x="52" y="517"/>
                  </a:cubicBezTo>
                  <a:cubicBezTo>
                    <a:pt x="52" y="528"/>
                    <a:pt x="52" y="537"/>
                    <a:pt x="52" y="547"/>
                  </a:cubicBezTo>
                  <a:cubicBezTo>
                    <a:pt x="61" y="552"/>
                    <a:pt x="69" y="556"/>
                    <a:pt x="78" y="560"/>
                  </a:cubicBezTo>
                  <a:cubicBezTo>
                    <a:pt x="78" y="550"/>
                    <a:pt x="78" y="541"/>
                    <a:pt x="78" y="530"/>
                  </a:cubicBezTo>
                  <a:close/>
                  <a:moveTo>
                    <a:pt x="638" y="139"/>
                  </a:moveTo>
                  <a:cubicBezTo>
                    <a:pt x="628" y="144"/>
                    <a:pt x="620" y="148"/>
                    <a:pt x="613" y="152"/>
                  </a:cubicBezTo>
                  <a:cubicBezTo>
                    <a:pt x="613" y="163"/>
                    <a:pt x="613" y="172"/>
                    <a:pt x="613" y="182"/>
                  </a:cubicBezTo>
                  <a:cubicBezTo>
                    <a:pt x="622" y="177"/>
                    <a:pt x="630" y="173"/>
                    <a:pt x="638" y="169"/>
                  </a:cubicBezTo>
                  <a:cubicBezTo>
                    <a:pt x="638" y="159"/>
                    <a:pt x="638" y="151"/>
                    <a:pt x="638" y="139"/>
                  </a:cubicBezTo>
                  <a:close/>
                  <a:moveTo>
                    <a:pt x="638" y="219"/>
                  </a:moveTo>
                  <a:cubicBezTo>
                    <a:pt x="628" y="224"/>
                    <a:pt x="620" y="229"/>
                    <a:pt x="613" y="232"/>
                  </a:cubicBezTo>
                  <a:cubicBezTo>
                    <a:pt x="613" y="243"/>
                    <a:pt x="613" y="252"/>
                    <a:pt x="613" y="262"/>
                  </a:cubicBezTo>
                  <a:cubicBezTo>
                    <a:pt x="623" y="257"/>
                    <a:pt x="631" y="253"/>
                    <a:pt x="638" y="249"/>
                  </a:cubicBezTo>
                  <a:cubicBezTo>
                    <a:pt x="638" y="239"/>
                    <a:pt x="638" y="231"/>
                    <a:pt x="638" y="219"/>
                  </a:cubicBezTo>
                  <a:close/>
                  <a:moveTo>
                    <a:pt x="16" y="449"/>
                  </a:moveTo>
                  <a:cubicBezTo>
                    <a:pt x="24" y="453"/>
                    <a:pt x="33" y="457"/>
                    <a:pt x="42" y="462"/>
                  </a:cubicBezTo>
                  <a:cubicBezTo>
                    <a:pt x="42" y="451"/>
                    <a:pt x="42" y="441"/>
                    <a:pt x="42" y="432"/>
                  </a:cubicBezTo>
                  <a:cubicBezTo>
                    <a:pt x="33" y="428"/>
                    <a:pt x="25" y="424"/>
                    <a:pt x="16" y="419"/>
                  </a:cubicBezTo>
                  <a:cubicBezTo>
                    <a:pt x="16" y="430"/>
                    <a:pt x="16" y="439"/>
                    <a:pt x="16" y="449"/>
                  </a:cubicBezTo>
                  <a:close/>
                  <a:moveTo>
                    <a:pt x="122" y="588"/>
                  </a:moveTo>
                  <a:cubicBezTo>
                    <a:pt x="122" y="577"/>
                    <a:pt x="122" y="568"/>
                    <a:pt x="122" y="558"/>
                  </a:cubicBezTo>
                  <a:cubicBezTo>
                    <a:pt x="112" y="562"/>
                    <a:pt x="104" y="567"/>
                    <a:pt x="97" y="570"/>
                  </a:cubicBezTo>
                  <a:cubicBezTo>
                    <a:pt x="97" y="581"/>
                    <a:pt x="97" y="590"/>
                    <a:pt x="97" y="600"/>
                  </a:cubicBezTo>
                  <a:cubicBezTo>
                    <a:pt x="106" y="596"/>
                    <a:pt x="113" y="592"/>
                    <a:pt x="122" y="588"/>
                  </a:cubicBezTo>
                  <a:close/>
                  <a:moveTo>
                    <a:pt x="78" y="400"/>
                  </a:moveTo>
                  <a:cubicBezTo>
                    <a:pt x="78" y="389"/>
                    <a:pt x="78" y="380"/>
                    <a:pt x="78" y="370"/>
                  </a:cubicBezTo>
                  <a:cubicBezTo>
                    <a:pt x="70" y="366"/>
                    <a:pt x="62" y="362"/>
                    <a:pt x="53" y="358"/>
                  </a:cubicBezTo>
                  <a:cubicBezTo>
                    <a:pt x="53" y="369"/>
                    <a:pt x="53" y="378"/>
                    <a:pt x="53" y="388"/>
                  </a:cubicBezTo>
                  <a:cubicBezTo>
                    <a:pt x="61" y="392"/>
                    <a:pt x="69" y="396"/>
                    <a:pt x="78" y="400"/>
                  </a:cubicBezTo>
                  <a:close/>
                  <a:moveTo>
                    <a:pt x="16" y="605"/>
                  </a:moveTo>
                  <a:cubicBezTo>
                    <a:pt x="25" y="609"/>
                    <a:pt x="33" y="613"/>
                    <a:pt x="42" y="617"/>
                  </a:cubicBezTo>
                  <a:cubicBezTo>
                    <a:pt x="42" y="608"/>
                    <a:pt x="42" y="600"/>
                    <a:pt x="42" y="592"/>
                  </a:cubicBezTo>
                  <a:cubicBezTo>
                    <a:pt x="33" y="588"/>
                    <a:pt x="25" y="584"/>
                    <a:pt x="16" y="580"/>
                  </a:cubicBezTo>
                  <a:cubicBezTo>
                    <a:pt x="16" y="589"/>
                    <a:pt x="16" y="596"/>
                    <a:pt x="16" y="605"/>
                  </a:cubicBezTo>
                  <a:close/>
                  <a:moveTo>
                    <a:pt x="122" y="322"/>
                  </a:moveTo>
                  <a:cubicBezTo>
                    <a:pt x="112" y="327"/>
                    <a:pt x="104" y="331"/>
                    <a:pt x="96" y="335"/>
                  </a:cubicBezTo>
                  <a:cubicBezTo>
                    <a:pt x="96" y="344"/>
                    <a:pt x="96" y="351"/>
                    <a:pt x="96" y="360"/>
                  </a:cubicBezTo>
                  <a:cubicBezTo>
                    <a:pt x="106" y="356"/>
                    <a:pt x="114" y="351"/>
                    <a:pt x="122" y="347"/>
                  </a:cubicBezTo>
                  <a:cubicBezTo>
                    <a:pt x="122" y="339"/>
                    <a:pt x="122" y="331"/>
                    <a:pt x="122" y="322"/>
                  </a:cubicBezTo>
                  <a:close/>
                  <a:moveTo>
                    <a:pt x="612" y="77"/>
                  </a:moveTo>
                  <a:cubicBezTo>
                    <a:pt x="612" y="86"/>
                    <a:pt x="612" y="93"/>
                    <a:pt x="612" y="102"/>
                  </a:cubicBezTo>
                  <a:cubicBezTo>
                    <a:pt x="622" y="97"/>
                    <a:pt x="630" y="93"/>
                    <a:pt x="638" y="89"/>
                  </a:cubicBezTo>
                  <a:cubicBezTo>
                    <a:pt x="638" y="80"/>
                    <a:pt x="638" y="73"/>
                    <a:pt x="638" y="64"/>
                  </a:cubicBezTo>
                  <a:cubicBezTo>
                    <a:pt x="628" y="69"/>
                    <a:pt x="621" y="73"/>
                    <a:pt x="612" y="77"/>
                  </a:cubicBezTo>
                  <a:close/>
                  <a:moveTo>
                    <a:pt x="78" y="610"/>
                  </a:moveTo>
                  <a:cubicBezTo>
                    <a:pt x="70" y="606"/>
                    <a:pt x="62" y="602"/>
                    <a:pt x="52" y="597"/>
                  </a:cubicBezTo>
                  <a:cubicBezTo>
                    <a:pt x="52" y="608"/>
                    <a:pt x="52" y="615"/>
                    <a:pt x="52" y="623"/>
                  </a:cubicBezTo>
                  <a:cubicBezTo>
                    <a:pt x="60" y="627"/>
                    <a:pt x="69" y="631"/>
                    <a:pt x="78" y="636"/>
                  </a:cubicBezTo>
                  <a:cubicBezTo>
                    <a:pt x="78" y="626"/>
                    <a:pt x="78" y="619"/>
                    <a:pt x="78" y="610"/>
                  </a:cubicBezTo>
                  <a:close/>
                </a:path>
              </a:pathLst>
            </a:custGeom>
            <a:solidFill>
              <a:srgbClr val="C9C9C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17" name="Google Shape;5017;p209"/>
            <p:cNvGrpSpPr/>
            <p:nvPr/>
          </p:nvGrpSpPr>
          <p:grpSpPr>
            <a:xfrm>
              <a:off x="7414465" y="3589882"/>
              <a:ext cx="902656" cy="575861"/>
              <a:chOff x="7423650" y="2387854"/>
              <a:chExt cx="902656" cy="575861"/>
            </a:xfrm>
          </p:grpSpPr>
          <p:sp>
            <p:nvSpPr>
              <p:cNvPr id="5018" name="Google Shape;5018;p209"/>
              <p:cNvSpPr/>
              <p:nvPr/>
            </p:nvSpPr>
            <p:spPr>
              <a:xfrm>
                <a:off x="7423650" y="2387854"/>
                <a:ext cx="902656" cy="575861"/>
              </a:xfrm>
              <a:custGeom>
                <a:rect b="b" l="l" r="r" t="t"/>
                <a:pathLst>
                  <a:path extrusionOk="0" h="396462" w="621450">
                    <a:moveTo>
                      <a:pt x="507313" y="132332"/>
                    </a:moveTo>
                    <a:cubicBezTo>
                      <a:pt x="501044" y="132332"/>
                      <a:pt x="494928" y="132944"/>
                      <a:pt x="488888" y="133938"/>
                    </a:cubicBezTo>
                    <a:cubicBezTo>
                      <a:pt x="469471" y="57031"/>
                      <a:pt x="399979" y="0"/>
                      <a:pt x="317032" y="0"/>
                    </a:cubicBezTo>
                    <a:cubicBezTo>
                      <a:pt x="239590" y="0"/>
                      <a:pt x="173844" y="49692"/>
                      <a:pt x="149610" y="118954"/>
                    </a:cubicBezTo>
                    <a:cubicBezTo>
                      <a:pt x="143188" y="117960"/>
                      <a:pt x="136690" y="117349"/>
                      <a:pt x="129963" y="117349"/>
                    </a:cubicBezTo>
                    <a:cubicBezTo>
                      <a:pt x="58177" y="117272"/>
                      <a:pt x="0" y="185082"/>
                      <a:pt x="0" y="256867"/>
                    </a:cubicBezTo>
                    <a:cubicBezTo>
                      <a:pt x="0" y="328652"/>
                      <a:pt x="58177" y="396462"/>
                      <a:pt x="129963" y="396462"/>
                    </a:cubicBezTo>
                    <a:cubicBezTo>
                      <a:pt x="169563" y="396462"/>
                      <a:pt x="469547" y="396462"/>
                      <a:pt x="504025" y="396462"/>
                    </a:cubicBezTo>
                    <a:cubicBezTo>
                      <a:pt x="567019" y="396462"/>
                      <a:pt x="621450" y="319020"/>
                      <a:pt x="621450" y="256026"/>
                    </a:cubicBezTo>
                    <a:cubicBezTo>
                      <a:pt x="621450" y="193033"/>
                      <a:pt x="570383" y="132332"/>
                      <a:pt x="507313" y="132332"/>
                    </a:cubicBezTo>
                    <a:close/>
                  </a:path>
                </a:pathLst>
              </a:custGeom>
              <a:solidFill>
                <a:srgbClr val="3C4E55"/>
              </a:solidFill>
              <a:ln cap="flat" cmpd="sng" w="1905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19" name="Google Shape;5019;p209"/>
              <p:cNvGrpSpPr/>
              <p:nvPr/>
            </p:nvGrpSpPr>
            <p:grpSpPr>
              <a:xfrm>
                <a:off x="7579588" y="2600618"/>
                <a:ext cx="454442" cy="297542"/>
                <a:chOff x="8501104" y="2678263"/>
                <a:chExt cx="551574" cy="361139"/>
              </a:xfrm>
            </p:grpSpPr>
            <p:grpSp>
              <p:nvGrpSpPr>
                <p:cNvPr id="5020" name="Google Shape;5020;p209"/>
                <p:cNvGrpSpPr/>
                <p:nvPr/>
              </p:nvGrpSpPr>
              <p:grpSpPr>
                <a:xfrm>
                  <a:off x="8501104" y="2783832"/>
                  <a:ext cx="256455" cy="165750"/>
                  <a:chOff x="7907870" y="5423237"/>
                  <a:chExt cx="374332" cy="241935"/>
                </a:xfrm>
              </p:grpSpPr>
              <p:sp>
                <p:nvSpPr>
                  <p:cNvPr id="5021" name="Google Shape;5021;p209"/>
                  <p:cNvSpPr/>
                  <p:nvPr/>
                </p:nvSpPr>
                <p:spPr>
                  <a:xfrm>
                    <a:off x="7907870" y="5536680"/>
                    <a:ext cx="33147" cy="476"/>
                  </a:xfrm>
                  <a:custGeom>
                    <a:rect b="b" l="l" r="r" t="t"/>
                    <a:pathLst>
                      <a:path extrusionOk="0" h="476" w="33147">
                        <a:moveTo>
                          <a:pt x="0" y="476"/>
                        </a:moveTo>
                        <a:lnTo>
                          <a:pt x="33147" y="0"/>
                        </a:lnTo>
                      </a:path>
                    </a:pathLst>
                  </a:custGeom>
                  <a:no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209"/>
                  <p:cNvSpPr/>
                  <p:nvPr/>
                </p:nvSpPr>
                <p:spPr>
                  <a:xfrm>
                    <a:off x="7924253" y="5593830"/>
                    <a:ext cx="157734" cy="2381"/>
                  </a:xfrm>
                  <a:custGeom>
                    <a:rect b="b" l="l" r="r" t="t"/>
                    <a:pathLst>
                      <a:path extrusionOk="0" h="2381" w="157734">
                        <a:moveTo>
                          <a:pt x="157734" y="0"/>
                        </a:moveTo>
                        <a:lnTo>
                          <a:pt x="0" y="2381"/>
                        </a:lnTo>
                      </a:path>
                    </a:pathLst>
                  </a:custGeom>
                  <a:no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209"/>
                  <p:cNvSpPr/>
                  <p:nvPr/>
                </p:nvSpPr>
                <p:spPr>
                  <a:xfrm>
                    <a:off x="7963496" y="5535060"/>
                    <a:ext cx="83057" cy="1238"/>
                  </a:xfrm>
                  <a:custGeom>
                    <a:rect b="b" l="l" r="r" t="t"/>
                    <a:pathLst>
                      <a:path extrusionOk="0" h="1238" w="83057">
                        <a:moveTo>
                          <a:pt x="0" y="1238"/>
                        </a:moveTo>
                        <a:lnTo>
                          <a:pt x="83058" y="0"/>
                        </a:lnTo>
                      </a:path>
                    </a:pathLst>
                  </a:custGeom>
                  <a:noFill/>
                  <a:ln cap="flat" cmpd="sng" w="12700">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209"/>
                  <p:cNvSpPr/>
                  <p:nvPr/>
                </p:nvSpPr>
                <p:spPr>
                  <a:xfrm>
                    <a:off x="8046649" y="5423237"/>
                    <a:ext cx="235553" cy="241935"/>
                  </a:xfrm>
                  <a:custGeom>
                    <a:rect b="b" l="l" r="r" t="t"/>
                    <a:pathLst>
                      <a:path extrusionOk="0" h="241935" w="235553">
                        <a:moveTo>
                          <a:pt x="235553" y="138017"/>
                        </a:moveTo>
                        <a:lnTo>
                          <a:pt x="234601" y="97060"/>
                        </a:lnTo>
                        <a:lnTo>
                          <a:pt x="209836" y="95155"/>
                        </a:lnTo>
                        <a:cubicBezTo>
                          <a:pt x="207169" y="85630"/>
                          <a:pt x="204406" y="76676"/>
                          <a:pt x="199073" y="68580"/>
                        </a:cubicBezTo>
                        <a:lnTo>
                          <a:pt x="217075" y="47911"/>
                        </a:lnTo>
                        <a:lnTo>
                          <a:pt x="187738" y="19622"/>
                        </a:lnTo>
                        <a:lnTo>
                          <a:pt x="167164" y="37719"/>
                        </a:lnTo>
                        <a:cubicBezTo>
                          <a:pt x="158782" y="32957"/>
                          <a:pt x="149638" y="29147"/>
                          <a:pt x="139922" y="27146"/>
                        </a:cubicBezTo>
                        <a:lnTo>
                          <a:pt x="137541" y="0"/>
                        </a:lnTo>
                        <a:lnTo>
                          <a:pt x="96583" y="953"/>
                        </a:lnTo>
                        <a:lnTo>
                          <a:pt x="94679" y="28766"/>
                        </a:lnTo>
                        <a:cubicBezTo>
                          <a:pt x="85154" y="31433"/>
                          <a:pt x="76200" y="35719"/>
                          <a:pt x="68199" y="41053"/>
                        </a:cubicBezTo>
                        <a:lnTo>
                          <a:pt x="47530" y="23813"/>
                        </a:lnTo>
                        <a:lnTo>
                          <a:pt x="19241" y="53531"/>
                        </a:lnTo>
                        <a:lnTo>
                          <a:pt x="37338" y="74295"/>
                        </a:lnTo>
                        <a:cubicBezTo>
                          <a:pt x="32576" y="82677"/>
                          <a:pt x="28956" y="91916"/>
                          <a:pt x="26956" y="101632"/>
                        </a:cubicBezTo>
                        <a:lnTo>
                          <a:pt x="0" y="104013"/>
                        </a:lnTo>
                        <a:lnTo>
                          <a:pt x="952" y="144971"/>
                        </a:lnTo>
                        <a:lnTo>
                          <a:pt x="28575" y="146876"/>
                        </a:lnTo>
                        <a:cubicBezTo>
                          <a:pt x="31242" y="156401"/>
                          <a:pt x="35433" y="165354"/>
                          <a:pt x="40767" y="173355"/>
                        </a:cubicBezTo>
                        <a:lnTo>
                          <a:pt x="23527" y="194024"/>
                        </a:lnTo>
                        <a:lnTo>
                          <a:pt x="53245" y="222314"/>
                        </a:lnTo>
                        <a:lnTo>
                          <a:pt x="74009" y="204216"/>
                        </a:lnTo>
                        <a:cubicBezTo>
                          <a:pt x="82391" y="208979"/>
                          <a:pt x="91630" y="212789"/>
                          <a:pt x="101346" y="214789"/>
                        </a:cubicBezTo>
                        <a:lnTo>
                          <a:pt x="103727" y="241935"/>
                        </a:lnTo>
                        <a:lnTo>
                          <a:pt x="144685" y="240983"/>
                        </a:lnTo>
                        <a:lnTo>
                          <a:pt x="146590" y="213170"/>
                        </a:lnTo>
                        <a:cubicBezTo>
                          <a:pt x="156115" y="210503"/>
                          <a:pt x="165068" y="206216"/>
                          <a:pt x="173069" y="200882"/>
                        </a:cubicBezTo>
                        <a:lnTo>
                          <a:pt x="193739" y="218123"/>
                        </a:lnTo>
                        <a:lnTo>
                          <a:pt x="222028" y="188405"/>
                        </a:lnTo>
                        <a:lnTo>
                          <a:pt x="203930" y="167640"/>
                        </a:lnTo>
                        <a:cubicBezTo>
                          <a:pt x="208693" y="159258"/>
                          <a:pt x="209360" y="150114"/>
                          <a:pt x="211360" y="140399"/>
                        </a:cubicBezTo>
                        <a:lnTo>
                          <a:pt x="235553" y="138017"/>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209"/>
                  <p:cNvSpPr/>
                  <p:nvPr/>
                </p:nvSpPr>
                <p:spPr>
                  <a:xfrm>
                    <a:off x="8135708" y="5513820"/>
                    <a:ext cx="60769" cy="60769"/>
                  </a:xfrm>
                  <a:custGeom>
                    <a:rect b="b" l="l" r="r" t="t"/>
                    <a:pathLst>
                      <a:path extrusionOk="0" h="60769" w="60769">
                        <a:moveTo>
                          <a:pt x="60769" y="30385"/>
                        </a:moveTo>
                        <a:cubicBezTo>
                          <a:pt x="60769" y="47166"/>
                          <a:pt x="47166" y="60769"/>
                          <a:pt x="30385" y="60769"/>
                        </a:cubicBezTo>
                        <a:cubicBezTo>
                          <a:pt x="13604" y="60769"/>
                          <a:pt x="0" y="47166"/>
                          <a:pt x="0" y="30385"/>
                        </a:cubicBezTo>
                        <a:cubicBezTo>
                          <a:pt x="0" y="13604"/>
                          <a:pt x="13604" y="0"/>
                          <a:pt x="30385" y="0"/>
                        </a:cubicBezTo>
                        <a:cubicBezTo>
                          <a:pt x="47166" y="0"/>
                          <a:pt x="60769" y="13604"/>
                          <a:pt x="60769" y="3038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26" name="Google Shape;5026;p209"/>
                <p:cNvGrpSpPr/>
                <p:nvPr/>
              </p:nvGrpSpPr>
              <p:grpSpPr>
                <a:xfrm>
                  <a:off x="8688787" y="2678263"/>
                  <a:ext cx="359858" cy="98948"/>
                  <a:chOff x="8181809" y="5269131"/>
                  <a:chExt cx="525264" cy="144428"/>
                </a:xfrm>
              </p:grpSpPr>
              <p:sp>
                <p:nvSpPr>
                  <p:cNvPr id="5027" name="Google Shape;5027;p209"/>
                  <p:cNvSpPr/>
                  <p:nvPr/>
                </p:nvSpPr>
                <p:spPr>
                  <a:xfrm rot="-51562">
                    <a:off x="8182825" y="5276128"/>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209"/>
                  <p:cNvSpPr/>
                  <p:nvPr/>
                </p:nvSpPr>
                <p:spPr>
                  <a:xfrm rot="-51562">
                    <a:off x="8376186" y="5273090"/>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209"/>
                  <p:cNvSpPr/>
                  <p:nvPr/>
                </p:nvSpPr>
                <p:spPr>
                  <a:xfrm rot="-51562">
                    <a:off x="8569643" y="5270146"/>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0" name="Google Shape;5030;p209"/>
                <p:cNvGrpSpPr/>
                <p:nvPr/>
              </p:nvGrpSpPr>
              <p:grpSpPr>
                <a:xfrm>
                  <a:off x="8744831" y="2809343"/>
                  <a:ext cx="305820" cy="98070"/>
                  <a:chOff x="8263629" y="5460493"/>
                  <a:chExt cx="446387" cy="143147"/>
                </a:xfrm>
              </p:grpSpPr>
              <p:sp>
                <p:nvSpPr>
                  <p:cNvPr id="5031" name="Google Shape;5031;p209"/>
                  <p:cNvSpPr/>
                  <p:nvPr/>
                </p:nvSpPr>
                <p:spPr>
                  <a:xfrm>
                    <a:off x="8263629" y="5466385"/>
                    <a:ext cx="59626" cy="137255"/>
                  </a:xfrm>
                  <a:custGeom>
                    <a:rect b="b" l="l" r="r" t="t"/>
                    <a:pathLst>
                      <a:path extrusionOk="0" h="137255" w="59626">
                        <a:moveTo>
                          <a:pt x="0" y="857"/>
                        </a:moveTo>
                        <a:lnTo>
                          <a:pt x="57531" y="0"/>
                        </a:lnTo>
                        <a:lnTo>
                          <a:pt x="59627" y="136398"/>
                        </a:lnTo>
                        <a:lnTo>
                          <a:pt x="2762" y="137255"/>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209"/>
                  <p:cNvSpPr/>
                  <p:nvPr/>
                </p:nvSpPr>
                <p:spPr>
                  <a:xfrm rot="-51562">
                    <a:off x="8379223" y="5464449"/>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209"/>
                  <p:cNvSpPr/>
                  <p:nvPr/>
                </p:nvSpPr>
                <p:spPr>
                  <a:xfrm rot="-51562">
                    <a:off x="8572586" y="5461508"/>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34" name="Google Shape;5034;p209"/>
                <p:cNvGrpSpPr/>
                <p:nvPr/>
              </p:nvGrpSpPr>
              <p:grpSpPr>
                <a:xfrm>
                  <a:off x="8692819" y="2940455"/>
                  <a:ext cx="359859" cy="98947"/>
                  <a:chOff x="8187695" y="5651855"/>
                  <a:chExt cx="525265" cy="144427"/>
                </a:xfrm>
              </p:grpSpPr>
              <p:sp>
                <p:nvSpPr>
                  <p:cNvPr id="5035" name="Google Shape;5035;p209"/>
                  <p:cNvSpPr/>
                  <p:nvPr/>
                </p:nvSpPr>
                <p:spPr>
                  <a:xfrm rot="-51562">
                    <a:off x="8188711" y="5658851"/>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209"/>
                  <p:cNvSpPr/>
                  <p:nvPr/>
                </p:nvSpPr>
                <p:spPr>
                  <a:xfrm rot="-51562">
                    <a:off x="8382168" y="5655906"/>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209"/>
                  <p:cNvSpPr/>
                  <p:nvPr/>
                </p:nvSpPr>
                <p:spPr>
                  <a:xfrm rot="-51562">
                    <a:off x="8575529" y="5652870"/>
                    <a:ext cx="136415" cy="136415"/>
                  </a:xfrm>
                  <a:custGeom>
                    <a:rect b="b" l="l" r="r" t="t"/>
                    <a:pathLst>
                      <a:path extrusionOk="0" h="136400" w="136400">
                        <a:moveTo>
                          <a:pt x="0" y="0"/>
                        </a:moveTo>
                        <a:lnTo>
                          <a:pt x="136401" y="0"/>
                        </a:lnTo>
                        <a:lnTo>
                          <a:pt x="136401" y="136401"/>
                        </a:lnTo>
                        <a:lnTo>
                          <a:pt x="0" y="136401"/>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5038" name="Google Shape;5038;p209"/>
            <p:cNvSpPr txBox="1"/>
            <p:nvPr/>
          </p:nvSpPr>
          <p:spPr>
            <a:xfrm>
              <a:off x="7414465" y="4201708"/>
              <a:ext cx="9024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Engineering</a:t>
              </a:r>
              <a:endParaRPr b="0" i="0" sz="1400" u="none" cap="none" strike="noStrike">
                <a:solidFill>
                  <a:srgbClr val="000000"/>
                </a:solidFill>
                <a:latin typeface="Barlow"/>
                <a:ea typeface="Barlow"/>
                <a:cs typeface="Barlow"/>
                <a:sym typeface="Barlow"/>
              </a:endParaRPr>
            </a:p>
          </p:txBody>
        </p:sp>
      </p:grpSp>
      <p:grpSp>
        <p:nvGrpSpPr>
          <p:cNvPr id="5039" name="Google Shape;5039;p209"/>
          <p:cNvGrpSpPr/>
          <p:nvPr/>
        </p:nvGrpSpPr>
        <p:grpSpPr>
          <a:xfrm>
            <a:off x="351469" y="1174363"/>
            <a:ext cx="701434" cy="953100"/>
            <a:chOff x="486379" y="1069588"/>
            <a:chExt cx="701434" cy="953100"/>
          </a:xfrm>
        </p:grpSpPr>
        <p:sp>
          <p:nvSpPr>
            <p:cNvPr id="5040" name="Google Shape;5040;p209"/>
            <p:cNvSpPr/>
            <p:nvPr/>
          </p:nvSpPr>
          <p:spPr>
            <a:xfrm>
              <a:off x="486379" y="1069588"/>
              <a:ext cx="580200" cy="95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041" name="Google Shape;5041;p209"/>
            <p:cNvSpPr/>
            <p:nvPr/>
          </p:nvSpPr>
          <p:spPr>
            <a:xfrm>
              <a:off x="486379" y="1404938"/>
              <a:ext cx="578400" cy="6177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0" i="0" lang="en" sz="4000" u="none" cap="none" strike="noStrike">
                  <a:solidFill>
                    <a:srgbClr val="757070"/>
                  </a:solidFill>
                  <a:latin typeface="Barlow"/>
                  <a:ea typeface="Barlow"/>
                  <a:cs typeface="Barlow"/>
                  <a:sym typeface="Barlow"/>
                </a:rPr>
                <a:t>1</a:t>
              </a:r>
              <a:endParaRPr b="0" i="0" sz="4000" u="none" cap="none" strike="noStrike">
                <a:solidFill>
                  <a:srgbClr val="757070"/>
                </a:solidFill>
                <a:latin typeface="Barlow"/>
                <a:ea typeface="Barlow"/>
                <a:cs typeface="Barlow"/>
                <a:sym typeface="Barlow"/>
              </a:endParaRPr>
            </a:p>
          </p:txBody>
        </p:sp>
        <p:sp>
          <p:nvSpPr>
            <p:cNvPr id="5042" name="Google Shape;5042;p209"/>
            <p:cNvSpPr/>
            <p:nvPr/>
          </p:nvSpPr>
          <p:spPr>
            <a:xfrm>
              <a:off x="1064813" y="1069588"/>
              <a:ext cx="123000" cy="113400"/>
            </a:xfrm>
            <a:prstGeom prst="rtTriangle">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grpSp>
      <p:grpSp>
        <p:nvGrpSpPr>
          <p:cNvPr id="5043" name="Google Shape;5043;p209"/>
          <p:cNvGrpSpPr/>
          <p:nvPr/>
        </p:nvGrpSpPr>
        <p:grpSpPr>
          <a:xfrm>
            <a:off x="3266056" y="1174363"/>
            <a:ext cx="701414" cy="960549"/>
            <a:chOff x="486379" y="1069588"/>
            <a:chExt cx="701414" cy="960549"/>
          </a:xfrm>
        </p:grpSpPr>
        <p:sp>
          <p:nvSpPr>
            <p:cNvPr id="5044" name="Google Shape;5044;p209"/>
            <p:cNvSpPr/>
            <p:nvPr/>
          </p:nvSpPr>
          <p:spPr>
            <a:xfrm>
              <a:off x="1067193" y="1069588"/>
              <a:ext cx="120600" cy="113400"/>
            </a:xfrm>
            <a:prstGeom prst="rtTriangle">
              <a:avLst/>
            </a:prstGeom>
            <a:solidFill>
              <a:srgbClr val="BF8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9280A"/>
                </a:solidFill>
                <a:latin typeface="Barlow"/>
                <a:ea typeface="Barlow"/>
                <a:cs typeface="Barlow"/>
                <a:sym typeface="Barlow"/>
              </a:endParaRPr>
            </a:p>
          </p:txBody>
        </p:sp>
        <p:sp>
          <p:nvSpPr>
            <p:cNvPr id="5045" name="Google Shape;5045;p209"/>
            <p:cNvSpPr/>
            <p:nvPr/>
          </p:nvSpPr>
          <p:spPr>
            <a:xfrm>
              <a:off x="486379" y="1069588"/>
              <a:ext cx="580200" cy="953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Barlow"/>
                <a:ea typeface="Barlow"/>
                <a:cs typeface="Barlow"/>
                <a:sym typeface="Barlow"/>
              </a:endParaRPr>
            </a:p>
          </p:txBody>
        </p:sp>
        <p:sp>
          <p:nvSpPr>
            <p:cNvPr id="5046" name="Google Shape;5046;p209"/>
            <p:cNvSpPr/>
            <p:nvPr/>
          </p:nvSpPr>
          <p:spPr>
            <a:xfrm>
              <a:off x="486379" y="1404937"/>
              <a:ext cx="578400" cy="6252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0" i="0" lang="en" sz="4000" u="none" cap="none" strike="noStrike">
                  <a:solidFill>
                    <a:srgbClr val="7F5500"/>
                  </a:solidFill>
                  <a:latin typeface="Barlow"/>
                  <a:ea typeface="Barlow"/>
                  <a:cs typeface="Barlow"/>
                  <a:sym typeface="Barlow"/>
                </a:rPr>
                <a:t>2</a:t>
              </a:r>
              <a:endParaRPr b="0" i="0" sz="4000" u="none" cap="none" strike="noStrike">
                <a:solidFill>
                  <a:srgbClr val="7F5500"/>
                </a:solidFill>
                <a:latin typeface="Barlow"/>
                <a:ea typeface="Barlow"/>
                <a:cs typeface="Barlow"/>
                <a:sym typeface="Barlow"/>
              </a:endParaRPr>
            </a:p>
          </p:txBody>
        </p:sp>
      </p:grpSp>
      <p:grpSp>
        <p:nvGrpSpPr>
          <p:cNvPr id="5047" name="Google Shape;5047;p209"/>
          <p:cNvGrpSpPr/>
          <p:nvPr/>
        </p:nvGrpSpPr>
        <p:grpSpPr>
          <a:xfrm>
            <a:off x="6180644" y="1172818"/>
            <a:ext cx="701414" cy="961845"/>
            <a:chOff x="486379" y="1068043"/>
            <a:chExt cx="701414" cy="961845"/>
          </a:xfrm>
        </p:grpSpPr>
        <p:sp>
          <p:nvSpPr>
            <p:cNvPr id="5048" name="Google Shape;5048;p209"/>
            <p:cNvSpPr/>
            <p:nvPr/>
          </p:nvSpPr>
          <p:spPr>
            <a:xfrm>
              <a:off x="486379" y="1069588"/>
              <a:ext cx="580200" cy="9603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049" name="Google Shape;5049;p209"/>
            <p:cNvSpPr/>
            <p:nvPr/>
          </p:nvSpPr>
          <p:spPr>
            <a:xfrm>
              <a:off x="486379" y="1403265"/>
              <a:ext cx="578400" cy="6264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0" i="0" lang="en" sz="4000" u="none" cap="none" strike="noStrike">
                  <a:solidFill>
                    <a:srgbClr val="475467"/>
                  </a:solidFill>
                  <a:latin typeface="Barlow"/>
                  <a:ea typeface="Barlow"/>
                  <a:cs typeface="Barlow"/>
                  <a:sym typeface="Barlow"/>
                </a:rPr>
                <a:t>3</a:t>
              </a:r>
              <a:endParaRPr b="0" i="0" sz="4000" u="none" cap="none" strike="noStrike">
                <a:solidFill>
                  <a:srgbClr val="475467"/>
                </a:solidFill>
                <a:latin typeface="Barlow"/>
                <a:ea typeface="Barlow"/>
                <a:cs typeface="Barlow"/>
                <a:sym typeface="Barlow"/>
              </a:endParaRPr>
            </a:p>
          </p:txBody>
        </p:sp>
        <p:sp>
          <p:nvSpPr>
            <p:cNvPr id="5050" name="Google Shape;5050;p209"/>
            <p:cNvSpPr/>
            <p:nvPr/>
          </p:nvSpPr>
          <p:spPr>
            <a:xfrm>
              <a:off x="1067193" y="1068043"/>
              <a:ext cx="120600" cy="112800"/>
            </a:xfrm>
            <a:prstGeom prst="rtTriangle">
              <a:avLst/>
            </a:prstGeom>
            <a:solidFill>
              <a:srgbClr val="6C7E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grpSp>
      <p:sp>
        <p:nvSpPr>
          <p:cNvPr id="5051" name="Google Shape;5051;p209"/>
          <p:cNvSpPr/>
          <p:nvPr/>
        </p:nvSpPr>
        <p:spPr>
          <a:xfrm>
            <a:off x="955042" y="1433512"/>
            <a:ext cx="2031000" cy="617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rgbClr val="FFFFFF"/>
                </a:solidFill>
                <a:latin typeface="Barlow"/>
                <a:ea typeface="Barlow"/>
                <a:cs typeface="Barlow"/>
                <a:sym typeface="Barlow"/>
              </a:rPr>
              <a:t>Data is messy, </a:t>
            </a:r>
            <a:br>
              <a:rPr b="0" i="0" lang="en" sz="1600" u="none" cap="none" strike="noStrike">
                <a:solidFill>
                  <a:srgbClr val="FFFFFF"/>
                </a:solidFill>
                <a:latin typeface="Barlow"/>
                <a:ea typeface="Barlow"/>
                <a:cs typeface="Barlow"/>
                <a:sym typeface="Barlow"/>
              </a:rPr>
            </a:br>
            <a:r>
              <a:rPr b="0" i="0" lang="en" sz="1600" u="none" cap="none" strike="noStrike">
                <a:solidFill>
                  <a:srgbClr val="FFFFFF"/>
                </a:solidFill>
                <a:latin typeface="Barlow"/>
                <a:ea typeface="Barlow"/>
                <a:cs typeface="Barlow"/>
                <a:sym typeface="Barlow"/>
              </a:rPr>
              <a:t>siloed and slow</a:t>
            </a:r>
            <a:endParaRPr b="0" i="0" sz="1600" u="none" cap="none" strike="noStrike">
              <a:solidFill>
                <a:srgbClr val="000000"/>
              </a:solidFill>
              <a:latin typeface="Barlow"/>
              <a:ea typeface="Barlow"/>
              <a:cs typeface="Barlow"/>
              <a:sym typeface="Barlow"/>
            </a:endParaRPr>
          </a:p>
        </p:txBody>
      </p:sp>
      <p:sp>
        <p:nvSpPr>
          <p:cNvPr id="5052" name="Google Shape;5052;p209"/>
          <p:cNvSpPr/>
          <p:nvPr/>
        </p:nvSpPr>
        <p:spPr>
          <a:xfrm>
            <a:off x="3869629" y="1433512"/>
            <a:ext cx="2031000" cy="617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rgbClr val="FFFFFF"/>
                </a:solidFill>
                <a:latin typeface="Barlow"/>
                <a:ea typeface="Barlow"/>
                <a:cs typeface="Barlow"/>
                <a:sym typeface="Barlow"/>
              </a:rPr>
              <a:t>A plethora of tools and frameworks</a:t>
            </a:r>
            <a:endParaRPr b="0" i="0" sz="1600" u="none" cap="none" strike="noStrike">
              <a:solidFill>
                <a:srgbClr val="000000"/>
              </a:solidFill>
              <a:latin typeface="Barlow"/>
              <a:ea typeface="Barlow"/>
              <a:cs typeface="Barlow"/>
              <a:sym typeface="Barlow"/>
            </a:endParaRPr>
          </a:p>
        </p:txBody>
      </p:sp>
      <p:sp>
        <p:nvSpPr>
          <p:cNvPr id="5053" name="Google Shape;5053;p209"/>
          <p:cNvSpPr/>
          <p:nvPr/>
        </p:nvSpPr>
        <p:spPr>
          <a:xfrm>
            <a:off x="6784216" y="1433512"/>
            <a:ext cx="2031000" cy="617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rgbClr val="FFFFFF"/>
                </a:solidFill>
                <a:latin typeface="Barlow"/>
                <a:ea typeface="Barlow"/>
                <a:cs typeface="Barlow"/>
                <a:sym typeface="Barlow"/>
              </a:rPr>
              <a:t>Productionizing </a:t>
            </a:r>
            <a:br>
              <a:rPr b="0" i="0" lang="en" sz="1600" u="none" cap="none" strike="noStrike">
                <a:solidFill>
                  <a:srgbClr val="FFFFFF"/>
                </a:solidFill>
                <a:latin typeface="Barlow"/>
                <a:ea typeface="Barlow"/>
                <a:cs typeface="Barlow"/>
                <a:sym typeface="Barlow"/>
              </a:rPr>
            </a:br>
            <a:r>
              <a:rPr b="0" i="0" lang="en" sz="1600" u="none" cap="none" strike="noStrike">
                <a:solidFill>
                  <a:srgbClr val="FFFFFF"/>
                </a:solidFill>
                <a:latin typeface="Barlow"/>
                <a:ea typeface="Barlow"/>
                <a:cs typeface="Barlow"/>
                <a:sym typeface="Barlow"/>
              </a:rPr>
              <a:t>ML is very hard</a:t>
            </a:r>
            <a:endParaRPr b="0" i="0" sz="1600" u="none" cap="none" strike="noStrike">
              <a:solidFill>
                <a:srgbClr val="FFFFFF"/>
              </a:solidFill>
              <a:latin typeface="Barlow"/>
              <a:ea typeface="Barlow"/>
              <a:cs typeface="Barlow"/>
              <a:sym typeface="Barlow"/>
            </a:endParaRPr>
          </a:p>
        </p:txBody>
      </p:sp>
      <p:sp>
        <p:nvSpPr>
          <p:cNvPr id="5054" name="Google Shape;5054;p209"/>
          <p:cNvSpPr/>
          <p:nvPr/>
        </p:nvSpPr>
        <p:spPr>
          <a:xfrm>
            <a:off x="829952" y="2516353"/>
            <a:ext cx="1648200" cy="761447"/>
          </a:xfrm>
          <a:custGeom>
            <a:rect b="b" l="l" r="r" t="t"/>
            <a:pathLst>
              <a:path extrusionOk="0" h="11603" w="10000">
                <a:moveTo>
                  <a:pt x="0" y="869"/>
                </a:moveTo>
                <a:cubicBezTo>
                  <a:pt x="3593" y="-4682"/>
                  <a:pt x="3686" y="18555"/>
                  <a:pt x="10000" y="9472"/>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55" name="Google Shape;5055;p209"/>
          <p:cNvSpPr/>
          <p:nvPr/>
        </p:nvSpPr>
        <p:spPr>
          <a:xfrm>
            <a:off x="1063549" y="2753654"/>
            <a:ext cx="898063" cy="970415"/>
          </a:xfrm>
          <a:custGeom>
            <a:rect b="b" l="l" r="r" t="t"/>
            <a:pathLst>
              <a:path extrusionOk="0" h="9986" w="8506">
                <a:moveTo>
                  <a:pt x="0" y="9550"/>
                </a:moveTo>
                <a:cubicBezTo>
                  <a:pt x="3526" y="11833"/>
                  <a:pt x="12350" y="4652"/>
                  <a:pt x="6621" y="0"/>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56" name="Google Shape;5056;p209"/>
          <p:cNvSpPr/>
          <p:nvPr/>
        </p:nvSpPr>
        <p:spPr>
          <a:xfrm>
            <a:off x="969571" y="2416029"/>
            <a:ext cx="354605" cy="871359"/>
          </a:xfrm>
          <a:custGeom>
            <a:rect b="b" l="l" r="r" t="t"/>
            <a:pathLst>
              <a:path extrusionOk="0" h="9919" w="11084">
                <a:moveTo>
                  <a:pt x="9451" y="0"/>
                </a:moveTo>
                <a:cubicBezTo>
                  <a:pt x="18526" y="1803"/>
                  <a:pt x="-14185" y="9335"/>
                  <a:pt x="7679" y="9919"/>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57" name="Google Shape;5057;p209"/>
          <p:cNvSpPr/>
          <p:nvPr/>
        </p:nvSpPr>
        <p:spPr>
          <a:xfrm>
            <a:off x="1291345" y="2458604"/>
            <a:ext cx="766675" cy="912532"/>
          </a:xfrm>
          <a:custGeom>
            <a:rect b="b" l="l" r="r" t="t"/>
            <a:pathLst>
              <a:path extrusionOk="0" h="12987" w="43785">
                <a:moveTo>
                  <a:pt x="43785" y="512"/>
                </a:moveTo>
                <a:cubicBezTo>
                  <a:pt x="-15955" y="-3359"/>
                  <a:pt x="20182" y="16063"/>
                  <a:pt x="0" y="12563"/>
                </a:cubicBezTo>
              </a:path>
            </a:pathLst>
          </a:custGeom>
          <a:no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58" name="Google Shape;5058;p209"/>
          <p:cNvSpPr/>
          <p:nvPr/>
        </p:nvSpPr>
        <p:spPr>
          <a:xfrm>
            <a:off x="1066285" y="3006377"/>
            <a:ext cx="1104236" cy="422392"/>
          </a:xfrm>
          <a:custGeom>
            <a:rect b="b" l="l" r="r" t="t"/>
            <a:pathLst>
              <a:path extrusionOk="0" h="10885" w="10132">
                <a:moveTo>
                  <a:pt x="3" y="10885"/>
                </a:moveTo>
                <a:cubicBezTo>
                  <a:pt x="-170" y="2580"/>
                  <a:pt x="7806" y="-7567"/>
                  <a:pt x="10132" y="8511"/>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59" name="Google Shape;5059;p209"/>
          <p:cNvSpPr/>
          <p:nvPr/>
        </p:nvSpPr>
        <p:spPr>
          <a:xfrm>
            <a:off x="1219370" y="2295191"/>
            <a:ext cx="733790" cy="1263978"/>
          </a:xfrm>
          <a:custGeom>
            <a:rect b="b" l="l" r="r" t="t"/>
            <a:pathLst>
              <a:path extrusionOk="0" h="10428" w="18452">
                <a:moveTo>
                  <a:pt x="2" y="467"/>
                </a:moveTo>
                <a:cubicBezTo>
                  <a:pt x="-305" y="-1552"/>
                  <a:pt x="41593" y="3184"/>
                  <a:pt x="116" y="10428"/>
                </a:cubicBezTo>
              </a:path>
            </a:pathLst>
          </a:custGeom>
          <a:no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60" name="Google Shape;5060;p209"/>
          <p:cNvSpPr txBox="1"/>
          <p:nvPr/>
        </p:nvSpPr>
        <p:spPr>
          <a:xfrm>
            <a:off x="1898028" y="3461752"/>
            <a:ext cx="5142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Lakes</a:t>
            </a:r>
            <a:endParaRPr b="0" i="0" sz="1400" u="none" cap="none" strike="noStrike">
              <a:solidFill>
                <a:srgbClr val="000000"/>
              </a:solidFill>
              <a:latin typeface="Barlow"/>
              <a:ea typeface="Barlow"/>
              <a:cs typeface="Barlow"/>
              <a:sym typeface="Barlow"/>
            </a:endParaRPr>
          </a:p>
        </p:txBody>
      </p:sp>
      <p:pic>
        <p:nvPicPr>
          <p:cNvPr id="5061" name="Google Shape;5061;p209"/>
          <p:cNvPicPr preferRelativeResize="0"/>
          <p:nvPr/>
        </p:nvPicPr>
        <p:blipFill rotWithShape="1">
          <a:blip r:embed="rId8">
            <a:alphaModFix/>
          </a:blip>
          <a:srcRect b="0" l="0" r="0" t="0"/>
          <a:stretch/>
        </p:blipFill>
        <p:spPr>
          <a:xfrm>
            <a:off x="694226" y="2567871"/>
            <a:ext cx="264861" cy="207096"/>
          </a:xfrm>
          <a:prstGeom prst="rect">
            <a:avLst/>
          </a:prstGeom>
          <a:noFill/>
          <a:ln>
            <a:noFill/>
          </a:ln>
        </p:spPr>
      </p:pic>
      <p:pic>
        <p:nvPicPr>
          <p:cNvPr id="5062" name="Google Shape;5062;p209"/>
          <p:cNvPicPr preferRelativeResize="0"/>
          <p:nvPr/>
        </p:nvPicPr>
        <p:blipFill rotWithShape="1">
          <a:blip r:embed="rId9">
            <a:alphaModFix/>
          </a:blip>
          <a:srcRect b="0" l="0" r="0" t="0"/>
          <a:stretch/>
        </p:blipFill>
        <p:spPr>
          <a:xfrm>
            <a:off x="1528143" y="2663031"/>
            <a:ext cx="234053" cy="183006"/>
          </a:xfrm>
          <a:prstGeom prst="rect">
            <a:avLst/>
          </a:prstGeom>
          <a:noFill/>
          <a:ln>
            <a:noFill/>
          </a:ln>
        </p:spPr>
      </p:pic>
      <p:pic>
        <p:nvPicPr>
          <p:cNvPr id="5063" name="Google Shape;5063;p209"/>
          <p:cNvPicPr preferRelativeResize="0"/>
          <p:nvPr/>
        </p:nvPicPr>
        <p:blipFill rotWithShape="1">
          <a:blip r:embed="rId10">
            <a:alphaModFix/>
          </a:blip>
          <a:srcRect b="0" l="0" r="0" t="0"/>
          <a:stretch/>
        </p:blipFill>
        <p:spPr>
          <a:xfrm>
            <a:off x="915757" y="3438388"/>
            <a:ext cx="311867" cy="243851"/>
          </a:xfrm>
          <a:prstGeom prst="rect">
            <a:avLst/>
          </a:prstGeom>
          <a:noFill/>
          <a:ln>
            <a:noFill/>
          </a:ln>
        </p:spPr>
      </p:pic>
      <p:pic>
        <p:nvPicPr>
          <p:cNvPr id="5064" name="Google Shape;5064;p209"/>
          <p:cNvPicPr preferRelativeResize="0"/>
          <p:nvPr/>
        </p:nvPicPr>
        <p:blipFill rotWithShape="1">
          <a:blip r:embed="rId11">
            <a:alphaModFix/>
          </a:blip>
          <a:srcRect b="0" l="0" r="0" t="0"/>
          <a:stretch/>
        </p:blipFill>
        <p:spPr>
          <a:xfrm>
            <a:off x="1215812" y="3221957"/>
            <a:ext cx="152572" cy="119295"/>
          </a:xfrm>
          <a:prstGeom prst="rect">
            <a:avLst/>
          </a:prstGeom>
          <a:noFill/>
          <a:ln>
            <a:noFill/>
          </a:ln>
        </p:spPr>
      </p:pic>
      <p:pic>
        <p:nvPicPr>
          <p:cNvPr id="5065" name="Google Shape;5065;p209"/>
          <p:cNvPicPr preferRelativeResize="0"/>
          <p:nvPr/>
        </p:nvPicPr>
        <p:blipFill rotWithShape="1">
          <a:blip r:embed="rId12">
            <a:alphaModFix/>
          </a:blip>
          <a:srcRect b="0" l="0" r="0" t="0"/>
          <a:stretch/>
        </p:blipFill>
        <p:spPr>
          <a:xfrm>
            <a:off x="2104305" y="3338462"/>
            <a:ext cx="111084" cy="86857"/>
          </a:xfrm>
          <a:prstGeom prst="rect">
            <a:avLst/>
          </a:prstGeom>
          <a:noFill/>
          <a:ln>
            <a:noFill/>
          </a:ln>
        </p:spPr>
      </p:pic>
      <p:pic>
        <p:nvPicPr>
          <p:cNvPr id="5066" name="Google Shape;5066;p209"/>
          <p:cNvPicPr preferRelativeResize="0"/>
          <p:nvPr/>
        </p:nvPicPr>
        <p:blipFill rotWithShape="1">
          <a:blip r:embed="rId12">
            <a:alphaModFix/>
          </a:blip>
          <a:srcRect b="0" l="0" r="0" t="0"/>
          <a:stretch/>
        </p:blipFill>
        <p:spPr>
          <a:xfrm>
            <a:off x="1160269" y="2366697"/>
            <a:ext cx="111084" cy="86857"/>
          </a:xfrm>
          <a:prstGeom prst="rect">
            <a:avLst/>
          </a:prstGeom>
          <a:noFill/>
          <a:ln>
            <a:noFill/>
          </a:ln>
        </p:spPr>
      </p:pic>
      <p:pic>
        <p:nvPicPr>
          <p:cNvPr id="5067" name="Google Shape;5067;p209"/>
          <p:cNvPicPr preferRelativeResize="0"/>
          <p:nvPr/>
        </p:nvPicPr>
        <p:blipFill rotWithShape="1">
          <a:blip r:embed="rId13">
            <a:alphaModFix/>
          </a:blip>
          <a:srcRect b="0" l="0" r="0" t="0"/>
          <a:stretch/>
        </p:blipFill>
        <p:spPr>
          <a:xfrm>
            <a:off x="2055665" y="2429981"/>
            <a:ext cx="169097" cy="132218"/>
          </a:xfrm>
          <a:prstGeom prst="rect">
            <a:avLst/>
          </a:prstGeom>
          <a:noFill/>
          <a:ln>
            <a:noFill/>
          </a:ln>
        </p:spPr>
      </p:pic>
      <p:pic>
        <p:nvPicPr>
          <p:cNvPr id="5068" name="Google Shape;5068;p209"/>
          <p:cNvPicPr preferRelativeResize="0"/>
          <p:nvPr/>
        </p:nvPicPr>
        <p:blipFill rotWithShape="1">
          <a:blip r:embed="rId8">
            <a:alphaModFix/>
          </a:blip>
          <a:srcRect b="0" l="0" r="0" t="0"/>
          <a:stretch/>
        </p:blipFill>
        <p:spPr>
          <a:xfrm>
            <a:off x="2331804" y="2933356"/>
            <a:ext cx="264861" cy="207096"/>
          </a:xfrm>
          <a:prstGeom prst="rect">
            <a:avLst/>
          </a:prstGeom>
          <a:noFill/>
          <a:ln>
            <a:noFill/>
          </a:ln>
        </p:spPr>
      </p:pic>
      <p:sp>
        <p:nvSpPr>
          <p:cNvPr id="5069" name="Google Shape;5069;p209"/>
          <p:cNvSpPr txBox="1"/>
          <p:nvPr/>
        </p:nvSpPr>
        <p:spPr>
          <a:xfrm>
            <a:off x="1773761" y="2252077"/>
            <a:ext cx="7311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Warehouses</a:t>
            </a:r>
            <a:endParaRPr b="0" i="0" sz="1400" u="none" cap="none" strike="noStrike">
              <a:solidFill>
                <a:srgbClr val="000000"/>
              </a:solidFill>
              <a:latin typeface="Barlow"/>
              <a:ea typeface="Barlow"/>
              <a:cs typeface="Barlow"/>
              <a:sym typeface="Barlow"/>
            </a:endParaRPr>
          </a:p>
        </p:txBody>
      </p:sp>
      <p:sp>
        <p:nvSpPr>
          <p:cNvPr id="5070" name="Google Shape;5070;p209"/>
          <p:cNvSpPr txBox="1"/>
          <p:nvPr/>
        </p:nvSpPr>
        <p:spPr>
          <a:xfrm>
            <a:off x="467289" y="2786571"/>
            <a:ext cx="731100" cy="1617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Streams</a:t>
            </a:r>
            <a:endParaRPr b="0" i="0" sz="1400" u="none" cap="none" strike="noStrike">
              <a:solidFill>
                <a:srgbClr val="000000"/>
              </a:solidFill>
              <a:latin typeface="Barlow"/>
              <a:ea typeface="Barlow"/>
              <a:cs typeface="Barlow"/>
              <a:sym typeface="Barlow"/>
            </a:endParaRPr>
          </a:p>
        </p:txBody>
      </p:sp>
      <p:grpSp>
        <p:nvGrpSpPr>
          <p:cNvPr id="5071" name="Google Shape;5071;p209"/>
          <p:cNvGrpSpPr/>
          <p:nvPr/>
        </p:nvGrpSpPr>
        <p:grpSpPr>
          <a:xfrm>
            <a:off x="3276238" y="3142902"/>
            <a:ext cx="819302" cy="221212"/>
            <a:chOff x="0" y="1337310"/>
            <a:chExt cx="9143998" cy="2468880"/>
          </a:xfrm>
        </p:grpSpPr>
        <p:pic>
          <p:nvPicPr>
            <p:cNvPr descr="A picture containing drawing&#10;&#10;Description automatically generated" id="5072" name="Google Shape;5072;p209"/>
            <p:cNvPicPr preferRelativeResize="0"/>
            <p:nvPr/>
          </p:nvPicPr>
          <p:blipFill rotWithShape="1">
            <a:blip r:embed="rId14">
              <a:alphaModFix/>
            </a:blip>
            <a:srcRect b="0" l="0" r="74355" t="0"/>
            <a:stretch/>
          </p:blipFill>
          <p:spPr>
            <a:xfrm>
              <a:off x="0" y="1337310"/>
              <a:ext cx="2344870" cy="2468880"/>
            </a:xfrm>
            <a:prstGeom prst="rect">
              <a:avLst/>
            </a:prstGeom>
            <a:noFill/>
            <a:ln>
              <a:noFill/>
            </a:ln>
          </p:spPr>
        </p:pic>
        <p:pic>
          <p:nvPicPr>
            <p:cNvPr descr="A picture containing drawing&#10;&#10;Description automatically generated" id="5073" name="Google Shape;5073;p209"/>
            <p:cNvPicPr preferRelativeResize="0"/>
            <p:nvPr/>
          </p:nvPicPr>
          <p:blipFill rotWithShape="1">
            <a:blip r:embed="rId15">
              <a:alphaModFix/>
            </a:blip>
            <a:srcRect b="0" l="25645" r="0" t="0"/>
            <a:stretch/>
          </p:blipFill>
          <p:spPr>
            <a:xfrm>
              <a:off x="2344868" y="1337310"/>
              <a:ext cx="6799130" cy="2468880"/>
            </a:xfrm>
            <a:prstGeom prst="rect">
              <a:avLst/>
            </a:prstGeom>
            <a:noFill/>
            <a:ln>
              <a:noFill/>
            </a:ln>
          </p:spPr>
        </p:pic>
      </p:grpSp>
      <p:pic>
        <p:nvPicPr>
          <p:cNvPr descr="A picture containing drawing&#10;&#10;Description automatically generated" id="5074" name="Google Shape;5074;p209"/>
          <p:cNvPicPr preferRelativeResize="0"/>
          <p:nvPr/>
        </p:nvPicPr>
        <p:blipFill rotWithShape="1">
          <a:blip r:embed="rId16">
            <a:alphaModFix/>
          </a:blip>
          <a:srcRect b="0" l="0" r="0" t="0"/>
          <a:stretch/>
        </p:blipFill>
        <p:spPr>
          <a:xfrm>
            <a:off x="4618707" y="2345746"/>
            <a:ext cx="1052261" cy="201168"/>
          </a:xfrm>
          <a:prstGeom prst="rect">
            <a:avLst/>
          </a:prstGeom>
          <a:noFill/>
          <a:ln>
            <a:noFill/>
          </a:ln>
        </p:spPr>
      </p:pic>
      <p:pic>
        <p:nvPicPr>
          <p:cNvPr descr="A close up of a logo&#10;&#10;Description automatically generated" id="5075" name="Google Shape;5075;p209"/>
          <p:cNvPicPr preferRelativeResize="0"/>
          <p:nvPr/>
        </p:nvPicPr>
        <p:blipFill rotWithShape="1">
          <a:blip r:embed="rId17">
            <a:alphaModFix/>
          </a:blip>
          <a:srcRect b="0" l="0" r="0" t="0"/>
          <a:stretch/>
        </p:blipFill>
        <p:spPr>
          <a:xfrm>
            <a:off x="4055391" y="2628456"/>
            <a:ext cx="645520" cy="347471"/>
          </a:xfrm>
          <a:prstGeom prst="rect">
            <a:avLst/>
          </a:prstGeom>
          <a:noFill/>
          <a:ln>
            <a:noFill/>
          </a:ln>
        </p:spPr>
      </p:pic>
      <p:pic>
        <p:nvPicPr>
          <p:cNvPr descr="A picture containing drawing, light, clock&#10;&#10;Description automatically generated" id="5076" name="Google Shape;5076;p209"/>
          <p:cNvPicPr preferRelativeResize="0"/>
          <p:nvPr/>
        </p:nvPicPr>
        <p:blipFill rotWithShape="1">
          <a:blip r:embed="rId18">
            <a:alphaModFix/>
          </a:blip>
          <a:srcRect b="0" l="0" r="0" t="0"/>
          <a:stretch/>
        </p:blipFill>
        <p:spPr>
          <a:xfrm>
            <a:off x="4038337" y="3509854"/>
            <a:ext cx="703385" cy="2468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1" name="Shape 5081"/>
        <p:cNvGrpSpPr/>
        <p:nvPr/>
      </p:nvGrpSpPr>
      <p:grpSpPr>
        <a:xfrm>
          <a:off x="0" y="0"/>
          <a:ext cx="0" cy="0"/>
          <a:chOff x="0" y="0"/>
          <a:chExt cx="0" cy="0"/>
        </a:xfrm>
      </p:grpSpPr>
      <p:sp>
        <p:nvSpPr>
          <p:cNvPr id="5082" name="Google Shape;5082;p210"/>
          <p:cNvSpPr txBox="1"/>
          <p:nvPr>
            <p:ph type="title"/>
          </p:nvPr>
        </p:nvSpPr>
        <p:spPr>
          <a:xfrm>
            <a:off x="345734" y="273845"/>
            <a:ext cx="8445000" cy="744000"/>
          </a:xfrm>
          <a:prstGeom prst="rect">
            <a:avLst/>
          </a:prstGeom>
          <a:noFill/>
          <a:ln>
            <a:noFill/>
          </a:ln>
        </p:spPr>
        <p:txBody>
          <a:bodyPr anchorCtr="0" anchor="ctr" bIns="45700" lIns="0" spcFirstLastPara="1" rIns="0" wrap="square" tIns="45700">
            <a:noAutofit/>
          </a:bodyPr>
          <a:lstStyle/>
          <a:p>
            <a:pPr indent="0" lvl="0" marL="0" rtl="0" algn="ctr">
              <a:lnSpc>
                <a:spcPct val="90000"/>
              </a:lnSpc>
              <a:spcBef>
                <a:spcPts val="0"/>
              </a:spcBef>
              <a:spcAft>
                <a:spcPts val="0"/>
              </a:spcAft>
              <a:buSzPts val="4000"/>
              <a:buNone/>
            </a:pPr>
            <a:r>
              <a:rPr lang="en" sz="3600"/>
              <a:t>Our approach: </a:t>
            </a:r>
            <a:br>
              <a:rPr lang="en" sz="3600"/>
            </a:br>
            <a:r>
              <a:rPr lang="en" sz="2430"/>
              <a:t>An open and unified platform for the full data and ML lifecycle</a:t>
            </a:r>
            <a:endParaRPr sz="3600"/>
          </a:p>
        </p:txBody>
      </p:sp>
      <p:sp>
        <p:nvSpPr>
          <p:cNvPr id="5083" name="Google Shape;5083;p210"/>
          <p:cNvSpPr/>
          <p:nvPr/>
        </p:nvSpPr>
        <p:spPr>
          <a:xfrm>
            <a:off x="242885" y="1288998"/>
            <a:ext cx="2743200" cy="3365400"/>
          </a:xfrm>
          <a:prstGeom prst="rect">
            <a:avLst/>
          </a:prstGeom>
          <a:solidFill>
            <a:schemeClr val="lt1">
              <a:alpha val="141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84" name="Google Shape;5084;p210"/>
          <p:cNvSpPr txBox="1"/>
          <p:nvPr/>
        </p:nvSpPr>
        <p:spPr>
          <a:xfrm>
            <a:off x="250825" y="3882452"/>
            <a:ext cx="2735400" cy="771900"/>
          </a:xfrm>
          <a:prstGeom prst="rect">
            <a:avLst/>
          </a:prstGeom>
          <a:solidFill>
            <a:srgbClr val="009E4F"/>
          </a:solid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Source Sans Pro"/>
                <a:ea typeface="Source Sans Pro"/>
                <a:cs typeface="Source Sans Pro"/>
                <a:sym typeface="Source Sans Pro"/>
              </a:rPr>
              <a:t>High quality data sets discoverable in one place and from any source</a:t>
            </a:r>
            <a:endParaRPr b="0" i="0" sz="1400" u="none" cap="none" strike="noStrike">
              <a:solidFill>
                <a:srgbClr val="000000"/>
              </a:solidFill>
              <a:latin typeface="Arial"/>
              <a:ea typeface="Arial"/>
              <a:cs typeface="Arial"/>
              <a:sym typeface="Arial"/>
            </a:endParaRPr>
          </a:p>
        </p:txBody>
      </p:sp>
      <p:sp>
        <p:nvSpPr>
          <p:cNvPr id="5085" name="Google Shape;5085;p210"/>
          <p:cNvSpPr/>
          <p:nvPr/>
        </p:nvSpPr>
        <p:spPr>
          <a:xfrm>
            <a:off x="3157473" y="1288998"/>
            <a:ext cx="2743200" cy="3365400"/>
          </a:xfrm>
          <a:prstGeom prst="rect">
            <a:avLst/>
          </a:prstGeom>
          <a:solidFill>
            <a:schemeClr val="lt1">
              <a:alpha val="141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86" name="Google Shape;5086;p210"/>
          <p:cNvSpPr/>
          <p:nvPr/>
        </p:nvSpPr>
        <p:spPr>
          <a:xfrm>
            <a:off x="6072060" y="1288998"/>
            <a:ext cx="2743200" cy="3365400"/>
          </a:xfrm>
          <a:prstGeom prst="rect">
            <a:avLst/>
          </a:prstGeom>
          <a:solidFill>
            <a:schemeClr val="lt1">
              <a:alpha val="1412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5087" name="Google Shape;5087;p210"/>
          <p:cNvSpPr txBox="1"/>
          <p:nvPr/>
        </p:nvSpPr>
        <p:spPr>
          <a:xfrm>
            <a:off x="3157473" y="3882453"/>
            <a:ext cx="2735400" cy="771900"/>
          </a:xfrm>
          <a:prstGeom prst="rect">
            <a:avLst/>
          </a:prstGeom>
          <a:solidFill>
            <a:srgbClr val="009E4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Use the tools, languages, and frameworks of choice on one platform</a:t>
            </a:r>
            <a:endParaRPr b="0" i="0" sz="1200" u="none" cap="none" strike="noStrike">
              <a:solidFill>
                <a:schemeClr val="lt1"/>
              </a:solidFill>
              <a:latin typeface="Source Sans Pro"/>
              <a:ea typeface="Source Sans Pro"/>
              <a:cs typeface="Source Sans Pro"/>
              <a:sym typeface="Source Sans Pro"/>
            </a:endParaRPr>
          </a:p>
        </p:txBody>
      </p:sp>
      <p:sp>
        <p:nvSpPr>
          <p:cNvPr id="5088" name="Google Shape;5088;p210"/>
          <p:cNvSpPr txBox="1"/>
          <p:nvPr/>
        </p:nvSpPr>
        <p:spPr>
          <a:xfrm>
            <a:off x="6072060" y="3882452"/>
            <a:ext cx="2735400" cy="771900"/>
          </a:xfrm>
          <a:prstGeom prst="rect">
            <a:avLst/>
          </a:prstGeom>
          <a:solidFill>
            <a:srgbClr val="009E4F"/>
          </a:solidFill>
          <a:ln>
            <a:noFill/>
          </a:ln>
        </p:spPr>
        <p:txBody>
          <a:bodyPr anchorCtr="0" anchor="ctr" bIns="91425" lIns="91425" spcFirstLastPara="1" rIns="91425" wrap="square" tIns="91425">
            <a:noAutofit/>
          </a:bodyPr>
          <a:lstStyle/>
          <a:p>
            <a:pPr indent="0" lvl="0" marL="0" marR="0" rtl="0" algn="ctr">
              <a:lnSpc>
                <a:spcPct val="90000"/>
              </a:lnSpc>
              <a:spcBef>
                <a:spcPts val="600"/>
              </a:spcBef>
              <a:spcAft>
                <a:spcPts val="0"/>
              </a:spcAft>
              <a:buClr>
                <a:srgbClr val="000000"/>
              </a:buClr>
              <a:buSzPts val="1200"/>
              <a:buFont typeface="Arial"/>
              <a:buNone/>
            </a:pPr>
            <a:r>
              <a:rPr b="0" i="0" lang="en" sz="1200" u="none" cap="none" strike="noStrike">
                <a:solidFill>
                  <a:schemeClr val="lt1"/>
                </a:solidFill>
                <a:latin typeface="Source Sans Pro"/>
                <a:ea typeface="Source Sans Pro"/>
                <a:cs typeface="Source Sans Pro"/>
                <a:sym typeface="Source Sans Pro"/>
              </a:rPr>
              <a:t>Seamlessly and securely move models from experimentation to production </a:t>
            </a:r>
            <a:endParaRPr b="0" i="0" sz="1200" u="none" cap="none" strike="noStrike">
              <a:solidFill>
                <a:schemeClr val="lt1"/>
              </a:solidFill>
              <a:latin typeface="Source Sans Pro"/>
              <a:ea typeface="Source Sans Pro"/>
              <a:cs typeface="Source Sans Pro"/>
              <a:sym typeface="Source Sans Pro"/>
            </a:endParaRPr>
          </a:p>
        </p:txBody>
      </p:sp>
      <p:sp>
        <p:nvSpPr>
          <p:cNvPr id="5089" name="Google Shape;5089;p210"/>
          <p:cNvSpPr/>
          <p:nvPr/>
        </p:nvSpPr>
        <p:spPr>
          <a:xfrm>
            <a:off x="955042" y="1433512"/>
            <a:ext cx="2031000" cy="617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rgbClr val="FFFFFF"/>
                </a:solidFill>
                <a:latin typeface="Barlow"/>
                <a:ea typeface="Barlow"/>
                <a:cs typeface="Barlow"/>
                <a:sym typeface="Barlow"/>
              </a:rPr>
              <a:t>High quality data, readily accessible</a:t>
            </a:r>
            <a:endParaRPr b="0" i="0" sz="1600" u="none" cap="none" strike="noStrike">
              <a:solidFill>
                <a:srgbClr val="000000"/>
              </a:solidFill>
              <a:latin typeface="Barlow"/>
              <a:ea typeface="Barlow"/>
              <a:cs typeface="Barlow"/>
              <a:sym typeface="Barlow"/>
            </a:endParaRPr>
          </a:p>
        </p:txBody>
      </p:sp>
      <p:sp>
        <p:nvSpPr>
          <p:cNvPr id="5090" name="Google Shape;5090;p210"/>
          <p:cNvSpPr/>
          <p:nvPr/>
        </p:nvSpPr>
        <p:spPr>
          <a:xfrm>
            <a:off x="3869624" y="1433500"/>
            <a:ext cx="2139600" cy="617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rgbClr val="FFFFFF"/>
                </a:solidFill>
                <a:latin typeface="Barlow"/>
                <a:ea typeface="Barlow"/>
                <a:cs typeface="Barlow"/>
                <a:sym typeface="Barlow"/>
              </a:rPr>
              <a:t>Increase data science teams productivity</a:t>
            </a:r>
            <a:endParaRPr b="0" i="0" sz="1600" u="none" cap="none" strike="noStrike">
              <a:solidFill>
                <a:srgbClr val="000000"/>
              </a:solidFill>
              <a:latin typeface="Barlow"/>
              <a:ea typeface="Barlow"/>
              <a:cs typeface="Barlow"/>
              <a:sym typeface="Barlow"/>
            </a:endParaRPr>
          </a:p>
        </p:txBody>
      </p:sp>
      <p:sp>
        <p:nvSpPr>
          <p:cNvPr id="5091" name="Google Shape;5091;p210"/>
          <p:cNvSpPr/>
          <p:nvPr/>
        </p:nvSpPr>
        <p:spPr>
          <a:xfrm>
            <a:off x="6784216" y="1433512"/>
            <a:ext cx="2031000" cy="6177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Clr>
                <a:srgbClr val="000000"/>
              </a:buClr>
              <a:buSzPts val="1600"/>
              <a:buFont typeface="Arial"/>
              <a:buNone/>
            </a:pPr>
            <a:r>
              <a:rPr b="0" i="0" lang="en" sz="1600" u="none" cap="none" strike="noStrike">
                <a:solidFill>
                  <a:srgbClr val="FFFFFF"/>
                </a:solidFill>
                <a:latin typeface="Barlow"/>
                <a:ea typeface="Barlow"/>
                <a:cs typeface="Barlow"/>
                <a:sym typeface="Barlow"/>
              </a:rPr>
              <a:t>Standardize the </a:t>
            </a:r>
            <a:br>
              <a:rPr b="0" i="0" lang="en" sz="1600" u="none" cap="none" strike="noStrike">
                <a:solidFill>
                  <a:srgbClr val="FFFFFF"/>
                </a:solidFill>
                <a:latin typeface="Barlow"/>
                <a:ea typeface="Barlow"/>
                <a:cs typeface="Barlow"/>
                <a:sym typeface="Barlow"/>
              </a:rPr>
            </a:br>
            <a:r>
              <a:rPr b="0" i="0" lang="en" sz="1600" u="none" cap="none" strike="noStrike">
                <a:solidFill>
                  <a:srgbClr val="FFFFFF"/>
                </a:solidFill>
                <a:latin typeface="Barlow"/>
                <a:ea typeface="Barlow"/>
                <a:cs typeface="Barlow"/>
                <a:sym typeface="Barlow"/>
              </a:rPr>
              <a:t>full ML lifecycle</a:t>
            </a:r>
            <a:endParaRPr b="0" i="0" sz="1600" u="none" cap="none" strike="noStrike">
              <a:solidFill>
                <a:srgbClr val="FFFFFF"/>
              </a:solidFill>
              <a:latin typeface="Barlow"/>
              <a:ea typeface="Barlow"/>
              <a:cs typeface="Barlow"/>
              <a:sym typeface="Barlow"/>
            </a:endParaRPr>
          </a:p>
        </p:txBody>
      </p:sp>
      <p:pic>
        <p:nvPicPr>
          <p:cNvPr id="5092" name="Google Shape;5092;p210"/>
          <p:cNvPicPr preferRelativeResize="0"/>
          <p:nvPr/>
        </p:nvPicPr>
        <p:blipFill rotWithShape="1">
          <a:blip r:embed="rId3">
            <a:alphaModFix/>
          </a:blip>
          <a:srcRect b="0" l="0" r="0" t="0"/>
          <a:stretch/>
        </p:blipFill>
        <p:spPr>
          <a:xfrm>
            <a:off x="6784216" y="2712883"/>
            <a:ext cx="1325907" cy="448678"/>
          </a:xfrm>
          <a:prstGeom prst="rect">
            <a:avLst/>
          </a:prstGeom>
          <a:noFill/>
          <a:ln>
            <a:noFill/>
          </a:ln>
        </p:spPr>
      </p:pic>
      <p:sp>
        <p:nvSpPr>
          <p:cNvPr id="5093" name="Google Shape;5093;p210"/>
          <p:cNvSpPr txBox="1"/>
          <p:nvPr/>
        </p:nvSpPr>
        <p:spPr>
          <a:xfrm>
            <a:off x="4010497" y="2635945"/>
            <a:ext cx="1882200" cy="745500"/>
          </a:xfrm>
          <a:prstGeom prst="rect">
            <a:avLst/>
          </a:prstGeom>
          <a:noFill/>
          <a:ln>
            <a:noFill/>
          </a:ln>
        </p:spPr>
        <p:txBody>
          <a:bodyPr anchorCtr="0" anchor="t" bIns="34275" lIns="0" spcFirstLastPara="1" rIns="0"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0" i="0" lang="en" sz="1200" u="none" cap="none" strike="noStrike">
                <a:solidFill>
                  <a:srgbClr val="FFFFFF"/>
                </a:solidFill>
                <a:latin typeface="Barlow"/>
                <a:ea typeface="Barlow"/>
                <a:cs typeface="Barlow"/>
                <a:sym typeface="Barlow"/>
              </a:rPr>
              <a:t>Databricks </a:t>
            </a:r>
            <a:br>
              <a:rPr b="0" i="0" lang="en" sz="1200" u="none" cap="none" strike="noStrike">
                <a:solidFill>
                  <a:srgbClr val="FFFFFF"/>
                </a:solidFill>
                <a:latin typeface="Barlow"/>
                <a:ea typeface="Barlow"/>
                <a:cs typeface="Barlow"/>
                <a:sym typeface="Barlow"/>
              </a:rPr>
            </a:br>
            <a:r>
              <a:rPr b="0" i="0" lang="en" sz="1200" u="none" cap="none" strike="noStrike">
                <a:solidFill>
                  <a:srgbClr val="FFFFFF"/>
                </a:solidFill>
                <a:latin typeface="Barlow"/>
                <a:ea typeface="Barlow"/>
                <a:cs typeface="Barlow"/>
                <a:sym typeface="Barlow"/>
              </a:rPr>
              <a:t>Data Science Workspace</a:t>
            </a:r>
            <a:br>
              <a:rPr b="0" i="0" lang="en" sz="1200" u="none" cap="none" strike="noStrike">
                <a:solidFill>
                  <a:srgbClr val="FFFFFF"/>
                </a:solidFill>
                <a:latin typeface="Barlow"/>
                <a:ea typeface="Barlow"/>
                <a:cs typeface="Barlow"/>
                <a:sym typeface="Barlow"/>
              </a:rPr>
            </a:br>
            <a:r>
              <a:rPr b="0" i="0" lang="en" sz="1200" u="none" cap="none" strike="noStrike">
                <a:solidFill>
                  <a:srgbClr val="FFFFFF"/>
                </a:solidFill>
                <a:latin typeface="Barlow"/>
                <a:ea typeface="Barlow"/>
                <a:cs typeface="Barlow"/>
                <a:sym typeface="Barlow"/>
              </a:rPr>
              <a:t>with ML Runtime</a:t>
            </a:r>
            <a:endParaRPr b="0" i="0" sz="1200" u="none" cap="none" strike="noStrike">
              <a:solidFill>
                <a:srgbClr val="FFFFFF"/>
              </a:solidFill>
              <a:latin typeface="Barlow"/>
              <a:ea typeface="Barlow"/>
              <a:cs typeface="Barlow"/>
              <a:sym typeface="Barlow"/>
            </a:endParaRPr>
          </a:p>
        </p:txBody>
      </p:sp>
      <p:grpSp>
        <p:nvGrpSpPr>
          <p:cNvPr id="5094" name="Google Shape;5094;p210"/>
          <p:cNvGrpSpPr/>
          <p:nvPr/>
        </p:nvGrpSpPr>
        <p:grpSpPr>
          <a:xfrm>
            <a:off x="618486" y="2603699"/>
            <a:ext cx="1991863" cy="665044"/>
            <a:chOff x="799913" y="4000117"/>
            <a:chExt cx="1739011" cy="580621"/>
          </a:xfrm>
        </p:grpSpPr>
        <p:pic>
          <p:nvPicPr>
            <p:cNvPr id="5095" name="Google Shape;5095;p210"/>
            <p:cNvPicPr preferRelativeResize="0"/>
            <p:nvPr/>
          </p:nvPicPr>
          <p:blipFill rotWithShape="1">
            <a:blip r:embed="rId4">
              <a:alphaModFix/>
            </a:blip>
            <a:srcRect b="0" l="0" r="0" t="0"/>
            <a:stretch/>
          </p:blipFill>
          <p:spPr>
            <a:xfrm>
              <a:off x="799913" y="4056644"/>
              <a:ext cx="900284" cy="467566"/>
            </a:xfrm>
            <a:prstGeom prst="rect">
              <a:avLst/>
            </a:prstGeom>
            <a:noFill/>
            <a:ln>
              <a:noFill/>
            </a:ln>
          </p:spPr>
        </p:pic>
        <p:grpSp>
          <p:nvGrpSpPr>
            <p:cNvPr id="5096" name="Google Shape;5096;p210"/>
            <p:cNvGrpSpPr/>
            <p:nvPr/>
          </p:nvGrpSpPr>
          <p:grpSpPr>
            <a:xfrm>
              <a:off x="1851963" y="4000117"/>
              <a:ext cx="686962" cy="580621"/>
              <a:chOff x="3079751" y="241014"/>
              <a:chExt cx="755650" cy="638677"/>
            </a:xfrm>
          </p:grpSpPr>
          <p:pic>
            <p:nvPicPr>
              <p:cNvPr id="5097" name="Google Shape;5097;p210"/>
              <p:cNvPicPr preferRelativeResize="0"/>
              <p:nvPr/>
            </p:nvPicPr>
            <p:blipFill rotWithShape="1">
              <a:blip r:embed="rId5">
                <a:alphaModFix/>
              </a:blip>
              <a:srcRect b="0" l="23483" r="0" t="0"/>
              <a:stretch/>
            </p:blipFill>
            <p:spPr>
              <a:xfrm>
                <a:off x="3079751" y="678147"/>
                <a:ext cx="755650" cy="201544"/>
              </a:xfrm>
              <a:prstGeom prst="rect">
                <a:avLst/>
              </a:prstGeom>
              <a:noFill/>
              <a:ln>
                <a:noFill/>
              </a:ln>
            </p:spPr>
          </p:pic>
          <p:pic>
            <p:nvPicPr>
              <p:cNvPr id="5098" name="Google Shape;5098;p210"/>
              <p:cNvPicPr preferRelativeResize="0"/>
              <p:nvPr/>
            </p:nvPicPr>
            <p:blipFill rotWithShape="1">
              <a:blip r:embed="rId6">
                <a:alphaModFix/>
              </a:blip>
              <a:srcRect b="0" l="0" r="78132" t="0"/>
              <a:stretch/>
            </p:blipFill>
            <p:spPr>
              <a:xfrm>
                <a:off x="3217310" y="241014"/>
                <a:ext cx="500618" cy="467255"/>
              </a:xfrm>
              <a:prstGeom prst="rect">
                <a:avLst/>
              </a:prstGeom>
              <a:noFill/>
              <a:ln>
                <a:noFill/>
              </a:ln>
            </p:spPr>
          </p:pic>
        </p:grpSp>
      </p:grpSp>
      <p:grpSp>
        <p:nvGrpSpPr>
          <p:cNvPr id="5099" name="Google Shape;5099;p210"/>
          <p:cNvGrpSpPr/>
          <p:nvPr/>
        </p:nvGrpSpPr>
        <p:grpSpPr>
          <a:xfrm>
            <a:off x="3189846" y="2712883"/>
            <a:ext cx="788279" cy="591619"/>
            <a:chOff x="1577948" y="923043"/>
            <a:chExt cx="5675151" cy="4259313"/>
          </a:xfrm>
        </p:grpSpPr>
        <p:pic>
          <p:nvPicPr>
            <p:cNvPr id="5100" name="Google Shape;5100;p210"/>
            <p:cNvPicPr preferRelativeResize="0"/>
            <p:nvPr/>
          </p:nvPicPr>
          <p:blipFill rotWithShape="1">
            <a:blip r:embed="rId7">
              <a:alphaModFix/>
            </a:blip>
            <a:srcRect b="0" l="0" r="7544" t="0"/>
            <a:stretch/>
          </p:blipFill>
          <p:spPr>
            <a:xfrm>
              <a:off x="2354808" y="1578981"/>
              <a:ext cx="4401594" cy="2713620"/>
            </a:xfrm>
            <a:prstGeom prst="rect">
              <a:avLst/>
            </a:prstGeom>
            <a:noFill/>
            <a:ln>
              <a:noFill/>
            </a:ln>
          </p:spPr>
        </p:pic>
        <p:pic>
          <p:nvPicPr>
            <p:cNvPr descr="A picture containing sitting, black, laptop, white&#10;&#10;Description automatically generated" id="5101" name="Google Shape;5101;p210"/>
            <p:cNvPicPr preferRelativeResize="0"/>
            <p:nvPr/>
          </p:nvPicPr>
          <p:blipFill rotWithShape="1">
            <a:blip r:embed="rId8">
              <a:alphaModFix/>
            </a:blip>
            <a:srcRect b="0" l="0" r="0" t="0"/>
            <a:stretch/>
          </p:blipFill>
          <p:spPr>
            <a:xfrm>
              <a:off x="1577948" y="923043"/>
              <a:ext cx="5675151" cy="4259313"/>
            </a:xfrm>
            <a:prstGeom prst="rect">
              <a:avLst/>
            </a:prstGeom>
            <a:noFill/>
            <a:ln>
              <a:noFill/>
            </a:ln>
          </p:spPr>
        </p:pic>
      </p:grpSp>
      <p:grpSp>
        <p:nvGrpSpPr>
          <p:cNvPr id="5102" name="Google Shape;5102;p210"/>
          <p:cNvGrpSpPr/>
          <p:nvPr/>
        </p:nvGrpSpPr>
        <p:grpSpPr>
          <a:xfrm>
            <a:off x="351469" y="1174363"/>
            <a:ext cx="701434" cy="953100"/>
            <a:chOff x="486379" y="1069588"/>
            <a:chExt cx="701434" cy="953100"/>
          </a:xfrm>
        </p:grpSpPr>
        <p:sp>
          <p:nvSpPr>
            <p:cNvPr id="5103" name="Google Shape;5103;p210"/>
            <p:cNvSpPr/>
            <p:nvPr/>
          </p:nvSpPr>
          <p:spPr>
            <a:xfrm>
              <a:off x="486379" y="1069588"/>
              <a:ext cx="580200" cy="9531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04" name="Google Shape;5104;p210"/>
            <p:cNvSpPr/>
            <p:nvPr/>
          </p:nvSpPr>
          <p:spPr>
            <a:xfrm>
              <a:off x="486379" y="1404938"/>
              <a:ext cx="578400" cy="6177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0" i="0" lang="en" sz="4000" u="none" cap="none" strike="noStrike">
                  <a:solidFill>
                    <a:srgbClr val="757070"/>
                  </a:solidFill>
                  <a:latin typeface="Barlow"/>
                  <a:ea typeface="Barlow"/>
                  <a:cs typeface="Barlow"/>
                  <a:sym typeface="Barlow"/>
                </a:rPr>
                <a:t>1</a:t>
              </a:r>
              <a:endParaRPr b="0" i="0" sz="4000" u="none" cap="none" strike="noStrike">
                <a:solidFill>
                  <a:srgbClr val="757070"/>
                </a:solidFill>
                <a:latin typeface="Barlow"/>
                <a:ea typeface="Barlow"/>
                <a:cs typeface="Barlow"/>
                <a:sym typeface="Barlow"/>
              </a:endParaRPr>
            </a:p>
          </p:txBody>
        </p:sp>
        <p:sp>
          <p:nvSpPr>
            <p:cNvPr id="5105" name="Google Shape;5105;p210"/>
            <p:cNvSpPr/>
            <p:nvPr/>
          </p:nvSpPr>
          <p:spPr>
            <a:xfrm>
              <a:off x="1064813" y="1069588"/>
              <a:ext cx="123000" cy="113400"/>
            </a:xfrm>
            <a:prstGeom prst="rtTriangle">
              <a:avLst/>
            </a:prstGeom>
            <a:solidFill>
              <a:srgbClr val="7570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grpSp>
      <p:grpSp>
        <p:nvGrpSpPr>
          <p:cNvPr id="5106" name="Google Shape;5106;p210"/>
          <p:cNvGrpSpPr/>
          <p:nvPr/>
        </p:nvGrpSpPr>
        <p:grpSpPr>
          <a:xfrm>
            <a:off x="3266056" y="1174363"/>
            <a:ext cx="701414" cy="960549"/>
            <a:chOff x="486379" y="1069588"/>
            <a:chExt cx="701414" cy="960549"/>
          </a:xfrm>
        </p:grpSpPr>
        <p:sp>
          <p:nvSpPr>
            <p:cNvPr id="5107" name="Google Shape;5107;p210"/>
            <p:cNvSpPr/>
            <p:nvPr/>
          </p:nvSpPr>
          <p:spPr>
            <a:xfrm>
              <a:off x="1067193" y="1069588"/>
              <a:ext cx="120600" cy="113400"/>
            </a:xfrm>
            <a:prstGeom prst="rtTriangle">
              <a:avLst/>
            </a:prstGeom>
            <a:solidFill>
              <a:srgbClr val="BF8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79280A"/>
                </a:solidFill>
                <a:latin typeface="Barlow"/>
                <a:ea typeface="Barlow"/>
                <a:cs typeface="Barlow"/>
                <a:sym typeface="Barlow"/>
              </a:endParaRPr>
            </a:p>
          </p:txBody>
        </p:sp>
        <p:sp>
          <p:nvSpPr>
            <p:cNvPr id="5108" name="Google Shape;5108;p210"/>
            <p:cNvSpPr/>
            <p:nvPr/>
          </p:nvSpPr>
          <p:spPr>
            <a:xfrm>
              <a:off x="486379" y="1069588"/>
              <a:ext cx="580200" cy="9531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2"/>
                </a:solidFill>
                <a:latin typeface="Barlow"/>
                <a:ea typeface="Barlow"/>
                <a:cs typeface="Barlow"/>
                <a:sym typeface="Barlow"/>
              </a:endParaRPr>
            </a:p>
          </p:txBody>
        </p:sp>
        <p:sp>
          <p:nvSpPr>
            <p:cNvPr id="5109" name="Google Shape;5109;p210"/>
            <p:cNvSpPr/>
            <p:nvPr/>
          </p:nvSpPr>
          <p:spPr>
            <a:xfrm>
              <a:off x="486379" y="1404937"/>
              <a:ext cx="578400" cy="6252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0" i="0" lang="en" sz="4000" u="none" cap="none" strike="noStrike">
                  <a:solidFill>
                    <a:srgbClr val="7F5500"/>
                  </a:solidFill>
                  <a:latin typeface="Barlow"/>
                  <a:ea typeface="Barlow"/>
                  <a:cs typeface="Barlow"/>
                  <a:sym typeface="Barlow"/>
                </a:rPr>
                <a:t>2</a:t>
              </a:r>
              <a:endParaRPr b="0" i="0" sz="4000" u="none" cap="none" strike="noStrike">
                <a:solidFill>
                  <a:srgbClr val="7F5500"/>
                </a:solidFill>
                <a:latin typeface="Barlow"/>
                <a:ea typeface="Barlow"/>
                <a:cs typeface="Barlow"/>
                <a:sym typeface="Barlow"/>
              </a:endParaRPr>
            </a:p>
          </p:txBody>
        </p:sp>
      </p:grpSp>
      <p:grpSp>
        <p:nvGrpSpPr>
          <p:cNvPr id="5110" name="Google Shape;5110;p210"/>
          <p:cNvGrpSpPr/>
          <p:nvPr/>
        </p:nvGrpSpPr>
        <p:grpSpPr>
          <a:xfrm>
            <a:off x="6180644" y="1172818"/>
            <a:ext cx="701414" cy="961845"/>
            <a:chOff x="486379" y="1068043"/>
            <a:chExt cx="701414" cy="961845"/>
          </a:xfrm>
        </p:grpSpPr>
        <p:sp>
          <p:nvSpPr>
            <p:cNvPr id="5111" name="Google Shape;5111;p210"/>
            <p:cNvSpPr/>
            <p:nvPr/>
          </p:nvSpPr>
          <p:spPr>
            <a:xfrm>
              <a:off x="486379" y="1069588"/>
              <a:ext cx="580200" cy="960300"/>
            </a:xfrm>
            <a:prstGeom prst="rect">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12" name="Google Shape;5112;p210"/>
            <p:cNvSpPr/>
            <p:nvPr/>
          </p:nvSpPr>
          <p:spPr>
            <a:xfrm>
              <a:off x="486379" y="1403265"/>
              <a:ext cx="578400" cy="626400"/>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rgbClr val="000000"/>
                </a:buClr>
                <a:buSzPts val="4000"/>
                <a:buFont typeface="Arial"/>
                <a:buNone/>
              </a:pPr>
              <a:r>
                <a:rPr b="0" i="0" lang="en" sz="4000" u="none" cap="none" strike="noStrike">
                  <a:solidFill>
                    <a:srgbClr val="475467"/>
                  </a:solidFill>
                  <a:latin typeface="Barlow"/>
                  <a:ea typeface="Barlow"/>
                  <a:cs typeface="Barlow"/>
                  <a:sym typeface="Barlow"/>
                </a:rPr>
                <a:t>3</a:t>
              </a:r>
              <a:endParaRPr b="0" i="0" sz="4000" u="none" cap="none" strike="noStrike">
                <a:solidFill>
                  <a:srgbClr val="475467"/>
                </a:solidFill>
                <a:latin typeface="Barlow"/>
                <a:ea typeface="Barlow"/>
                <a:cs typeface="Barlow"/>
                <a:sym typeface="Barlow"/>
              </a:endParaRPr>
            </a:p>
          </p:txBody>
        </p:sp>
        <p:sp>
          <p:nvSpPr>
            <p:cNvPr id="5113" name="Google Shape;5113;p210"/>
            <p:cNvSpPr/>
            <p:nvPr/>
          </p:nvSpPr>
          <p:spPr>
            <a:xfrm>
              <a:off x="1067193" y="1068043"/>
              <a:ext cx="120600" cy="112800"/>
            </a:xfrm>
            <a:prstGeom prst="rtTriangle">
              <a:avLst/>
            </a:prstGeom>
            <a:solidFill>
              <a:srgbClr val="6C7E9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8" name="Shape 5118"/>
        <p:cNvGrpSpPr/>
        <p:nvPr/>
      </p:nvGrpSpPr>
      <p:grpSpPr>
        <a:xfrm>
          <a:off x="0" y="0"/>
          <a:ext cx="0" cy="0"/>
          <a:chOff x="0" y="0"/>
          <a:chExt cx="0" cy="0"/>
        </a:xfrm>
      </p:grpSpPr>
      <p:sp>
        <p:nvSpPr>
          <p:cNvPr id="5119" name="Google Shape;5119;p211"/>
          <p:cNvSpPr txBox="1"/>
          <p:nvPr>
            <p:ph type="title"/>
          </p:nvPr>
        </p:nvSpPr>
        <p:spPr>
          <a:xfrm>
            <a:off x="345735" y="273845"/>
            <a:ext cx="56523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SzPts val="4000"/>
              <a:buNone/>
            </a:pPr>
            <a:r>
              <a:rPr lang="en" sz="2800"/>
              <a:t>In summary, Databricks accelerates the full ML Lifecycle</a:t>
            </a:r>
            <a:endParaRPr/>
          </a:p>
        </p:txBody>
      </p:sp>
      <p:sp>
        <p:nvSpPr>
          <p:cNvPr id="5120" name="Google Shape;5120;p211"/>
          <p:cNvSpPr/>
          <p:nvPr/>
        </p:nvSpPr>
        <p:spPr>
          <a:xfrm rot="10800000">
            <a:off x="3481831" y="2282913"/>
            <a:ext cx="343564" cy="324459"/>
          </a:xfrm>
          <a:custGeom>
            <a:rect b="b" l="l" r="r" t="t"/>
            <a:pathLst>
              <a:path extrusionOk="0" h="19487" w="10378">
                <a:moveTo>
                  <a:pt x="0" y="0"/>
                </a:moveTo>
                <a:cubicBezTo>
                  <a:pt x="-83" y="18965"/>
                  <a:pt x="6212" y="9860"/>
                  <a:pt x="10378" y="19487"/>
                </a:cubicBezTo>
              </a:path>
            </a:pathLst>
          </a:custGeom>
          <a:noFill/>
          <a:ln cap="flat" cmpd="sng" w="9525">
            <a:solidFill>
              <a:schemeClr val="accent3">
                <a:alpha val="4941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21" name="Google Shape;5121;p211"/>
          <p:cNvSpPr/>
          <p:nvPr/>
        </p:nvSpPr>
        <p:spPr>
          <a:xfrm flipH="1" rot="10800000">
            <a:off x="3547319" y="1912191"/>
            <a:ext cx="830188" cy="220690"/>
          </a:xfrm>
          <a:custGeom>
            <a:rect b="b" l="l" r="r" t="t"/>
            <a:pathLst>
              <a:path extrusionOk="0" h="19487" w="10378">
                <a:moveTo>
                  <a:pt x="0" y="0"/>
                </a:moveTo>
                <a:cubicBezTo>
                  <a:pt x="-83" y="18965"/>
                  <a:pt x="6212" y="9860"/>
                  <a:pt x="10378" y="19487"/>
                </a:cubicBezTo>
              </a:path>
            </a:pathLst>
          </a:custGeom>
          <a:noFill/>
          <a:ln cap="flat" cmpd="sng" w="9525">
            <a:solidFill>
              <a:schemeClr val="accent3">
                <a:alpha val="4941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22" name="Google Shape;5122;p211"/>
          <p:cNvSpPr/>
          <p:nvPr/>
        </p:nvSpPr>
        <p:spPr>
          <a:xfrm>
            <a:off x="3562794" y="2086642"/>
            <a:ext cx="792594" cy="242759"/>
          </a:xfrm>
          <a:custGeom>
            <a:rect b="b" l="l" r="r" t="t"/>
            <a:pathLst>
              <a:path extrusionOk="0" h="19487" w="10378">
                <a:moveTo>
                  <a:pt x="0" y="0"/>
                </a:moveTo>
                <a:cubicBezTo>
                  <a:pt x="-83" y="18965"/>
                  <a:pt x="6212" y="9860"/>
                  <a:pt x="10378" y="19487"/>
                </a:cubicBezTo>
              </a:path>
            </a:pathLst>
          </a:custGeom>
          <a:noFill/>
          <a:ln cap="flat" cmpd="sng" w="9525">
            <a:solidFill>
              <a:schemeClr val="accent3">
                <a:alpha val="4941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cxnSp>
        <p:nvCxnSpPr>
          <p:cNvPr id="5123" name="Google Shape;5123;p211"/>
          <p:cNvCxnSpPr/>
          <p:nvPr/>
        </p:nvCxnSpPr>
        <p:spPr>
          <a:xfrm>
            <a:off x="3631133" y="2107668"/>
            <a:ext cx="839100" cy="454200"/>
          </a:xfrm>
          <a:prstGeom prst="curvedConnector2">
            <a:avLst/>
          </a:prstGeom>
          <a:noFill/>
          <a:ln cap="flat" cmpd="sng" w="9525">
            <a:solidFill>
              <a:schemeClr val="accent3">
                <a:alpha val="49410"/>
              </a:schemeClr>
            </a:solidFill>
            <a:prstDash val="solid"/>
            <a:round/>
            <a:headEnd len="sm" w="sm" type="none"/>
            <a:tailEnd len="sm" w="sm" type="none"/>
          </a:ln>
        </p:spPr>
      </p:cxnSp>
      <p:sp>
        <p:nvSpPr>
          <p:cNvPr id="5124" name="Google Shape;5124;p211"/>
          <p:cNvSpPr/>
          <p:nvPr/>
        </p:nvSpPr>
        <p:spPr>
          <a:xfrm flipH="1" rot="-10463091">
            <a:off x="2081961" y="2001176"/>
            <a:ext cx="1163795" cy="139761"/>
          </a:xfrm>
          <a:custGeom>
            <a:rect b="b" l="l" r="r" t="t"/>
            <a:pathLst>
              <a:path extrusionOk="0" h="19487" w="10378">
                <a:moveTo>
                  <a:pt x="0" y="0"/>
                </a:moveTo>
                <a:cubicBezTo>
                  <a:pt x="-83" y="18965"/>
                  <a:pt x="6212" y="9860"/>
                  <a:pt x="10378" y="19487"/>
                </a:cubicBezTo>
              </a:path>
            </a:pathLst>
          </a:custGeom>
          <a:noFill/>
          <a:ln cap="flat" cmpd="sng" w="9525">
            <a:solidFill>
              <a:schemeClr val="accent3">
                <a:alpha val="4941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25" name="Google Shape;5125;p211"/>
          <p:cNvSpPr/>
          <p:nvPr/>
        </p:nvSpPr>
        <p:spPr>
          <a:xfrm flipH="1" rot="10800000">
            <a:off x="2365344" y="2216129"/>
            <a:ext cx="830188" cy="220690"/>
          </a:xfrm>
          <a:custGeom>
            <a:rect b="b" l="l" r="r" t="t"/>
            <a:pathLst>
              <a:path extrusionOk="0" h="19487" w="10378">
                <a:moveTo>
                  <a:pt x="0" y="0"/>
                </a:moveTo>
                <a:cubicBezTo>
                  <a:pt x="-83" y="18965"/>
                  <a:pt x="6212" y="9860"/>
                  <a:pt x="10378" y="19487"/>
                </a:cubicBezTo>
              </a:path>
            </a:pathLst>
          </a:custGeom>
          <a:noFill/>
          <a:ln cap="flat" cmpd="sng" w="9525">
            <a:solidFill>
              <a:schemeClr val="accent3">
                <a:alpha val="4941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26" name="Google Shape;5126;p211"/>
          <p:cNvSpPr/>
          <p:nvPr/>
        </p:nvSpPr>
        <p:spPr>
          <a:xfrm flipH="1" rot="10800000">
            <a:off x="3061936" y="2282933"/>
            <a:ext cx="324442" cy="305361"/>
          </a:xfrm>
          <a:custGeom>
            <a:rect b="b" l="l" r="r" t="t"/>
            <a:pathLst>
              <a:path extrusionOk="0" h="19487" w="10378">
                <a:moveTo>
                  <a:pt x="0" y="0"/>
                </a:moveTo>
                <a:cubicBezTo>
                  <a:pt x="-83" y="18965"/>
                  <a:pt x="6212" y="9860"/>
                  <a:pt x="10378" y="19487"/>
                </a:cubicBezTo>
              </a:path>
            </a:pathLst>
          </a:custGeom>
          <a:noFill/>
          <a:ln cap="flat" cmpd="sng" w="9525">
            <a:solidFill>
              <a:schemeClr val="accent3">
                <a:alpha val="4941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27" name="Google Shape;5127;p211"/>
          <p:cNvSpPr txBox="1"/>
          <p:nvPr/>
        </p:nvSpPr>
        <p:spPr>
          <a:xfrm>
            <a:off x="2847447" y="1558636"/>
            <a:ext cx="1252200" cy="27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lt1"/>
                </a:solidFill>
                <a:latin typeface="Barlow"/>
                <a:ea typeface="Barlow"/>
                <a:cs typeface="Barlow"/>
                <a:sym typeface="Barlow"/>
              </a:rPr>
              <a:t>Tracking </a:t>
            </a:r>
            <a:endParaRPr b="0" i="0" sz="1100" u="none" cap="none" strike="noStrike">
              <a:solidFill>
                <a:schemeClr val="lt1"/>
              </a:solidFill>
              <a:latin typeface="Barlow"/>
              <a:ea typeface="Barlow"/>
              <a:cs typeface="Barlow"/>
              <a:sym typeface="Barlow"/>
            </a:endParaRPr>
          </a:p>
        </p:txBody>
      </p:sp>
      <p:sp>
        <p:nvSpPr>
          <p:cNvPr id="5128" name="Google Shape;5128;p211"/>
          <p:cNvSpPr/>
          <p:nvPr/>
        </p:nvSpPr>
        <p:spPr>
          <a:xfrm>
            <a:off x="4179048" y="2767486"/>
            <a:ext cx="542100" cy="3399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Barlow"/>
                <a:ea typeface="Barlow"/>
                <a:cs typeface="Barlow"/>
                <a:sym typeface="Barlow"/>
              </a:rPr>
              <a:t>Experimental</a:t>
            </a:r>
            <a:endParaRPr b="0" i="0" sz="700" u="none" cap="none" strike="noStrike">
              <a:solidFill>
                <a:schemeClr val="lt1"/>
              </a:solidFill>
              <a:latin typeface="Barlow"/>
              <a:ea typeface="Barlow"/>
              <a:cs typeface="Barlow"/>
              <a:sym typeface="Barlow"/>
            </a:endParaRPr>
          </a:p>
        </p:txBody>
      </p:sp>
      <p:sp>
        <p:nvSpPr>
          <p:cNvPr id="5129" name="Google Shape;5129;p211"/>
          <p:cNvSpPr/>
          <p:nvPr/>
        </p:nvSpPr>
        <p:spPr>
          <a:xfrm>
            <a:off x="4724132" y="2787975"/>
            <a:ext cx="501900" cy="2988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Barlow"/>
                <a:ea typeface="Barlow"/>
                <a:cs typeface="Barlow"/>
                <a:sym typeface="Barlow"/>
              </a:rPr>
              <a:t>Staging</a:t>
            </a:r>
            <a:endParaRPr b="0" i="0" sz="700" u="none" cap="none" strike="noStrike">
              <a:solidFill>
                <a:schemeClr val="lt1"/>
              </a:solidFill>
              <a:latin typeface="Barlow"/>
              <a:ea typeface="Barlow"/>
              <a:cs typeface="Barlow"/>
              <a:sym typeface="Barlow"/>
            </a:endParaRPr>
          </a:p>
        </p:txBody>
      </p:sp>
      <p:sp>
        <p:nvSpPr>
          <p:cNvPr id="5130" name="Google Shape;5130;p211"/>
          <p:cNvSpPr txBox="1"/>
          <p:nvPr/>
        </p:nvSpPr>
        <p:spPr>
          <a:xfrm>
            <a:off x="4154844" y="1558636"/>
            <a:ext cx="1563000" cy="27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lt1"/>
                </a:solidFill>
                <a:latin typeface="Barlow"/>
                <a:ea typeface="Barlow"/>
                <a:cs typeface="Barlow"/>
                <a:sym typeface="Barlow"/>
              </a:rPr>
              <a:t>Deployment</a:t>
            </a:r>
            <a:endParaRPr b="0" i="0" sz="1100" u="none" cap="none" strike="noStrike">
              <a:solidFill>
                <a:schemeClr val="lt1"/>
              </a:solidFill>
              <a:latin typeface="Barlow"/>
              <a:ea typeface="Barlow"/>
              <a:cs typeface="Barlow"/>
              <a:sym typeface="Barlow"/>
            </a:endParaRPr>
          </a:p>
        </p:txBody>
      </p:sp>
      <p:sp>
        <p:nvSpPr>
          <p:cNvPr id="5131" name="Google Shape;5131;p211"/>
          <p:cNvSpPr txBox="1"/>
          <p:nvPr/>
        </p:nvSpPr>
        <p:spPr>
          <a:xfrm>
            <a:off x="1343870" y="1558636"/>
            <a:ext cx="1362600" cy="27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lt1"/>
                </a:solidFill>
                <a:latin typeface="Barlow"/>
                <a:ea typeface="Barlow"/>
                <a:cs typeface="Barlow"/>
                <a:sym typeface="Barlow"/>
              </a:rPr>
              <a:t>Building Models</a:t>
            </a:r>
            <a:endParaRPr b="0" i="0" sz="1100" u="none" cap="none" strike="noStrike">
              <a:solidFill>
                <a:schemeClr val="lt1"/>
              </a:solidFill>
              <a:latin typeface="Barlow"/>
              <a:ea typeface="Barlow"/>
              <a:cs typeface="Barlow"/>
              <a:sym typeface="Barlow"/>
            </a:endParaRPr>
          </a:p>
        </p:txBody>
      </p:sp>
      <p:pic>
        <p:nvPicPr>
          <p:cNvPr id="5132" name="Google Shape;5132;p211"/>
          <p:cNvPicPr preferRelativeResize="0"/>
          <p:nvPr/>
        </p:nvPicPr>
        <p:blipFill rotWithShape="1">
          <a:blip r:embed="rId3">
            <a:alphaModFix/>
          </a:blip>
          <a:srcRect b="0" l="0" r="0" t="0"/>
          <a:stretch/>
        </p:blipFill>
        <p:spPr>
          <a:xfrm>
            <a:off x="2659022" y="3522418"/>
            <a:ext cx="792676" cy="338998"/>
          </a:xfrm>
          <a:prstGeom prst="rect">
            <a:avLst/>
          </a:prstGeom>
          <a:noFill/>
          <a:ln>
            <a:noFill/>
          </a:ln>
        </p:spPr>
      </p:pic>
      <p:sp>
        <p:nvSpPr>
          <p:cNvPr id="5133" name="Google Shape;5133;p211"/>
          <p:cNvSpPr txBox="1"/>
          <p:nvPr/>
        </p:nvSpPr>
        <p:spPr>
          <a:xfrm>
            <a:off x="1343869" y="2831351"/>
            <a:ext cx="1362600" cy="3741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900" u="none" cap="none" strike="noStrike">
                <a:solidFill>
                  <a:schemeClr val="lt1"/>
                </a:solidFill>
                <a:latin typeface="Barlow"/>
                <a:ea typeface="Barlow"/>
                <a:cs typeface="Barlow"/>
                <a:sym typeface="Barlow"/>
              </a:rPr>
              <a:t>Databricks Runtime </a:t>
            </a:r>
            <a:br>
              <a:rPr b="0" i="0" lang="en" sz="900" u="none" cap="none" strike="noStrike">
                <a:solidFill>
                  <a:schemeClr val="lt1"/>
                </a:solidFill>
                <a:latin typeface="Barlow"/>
                <a:ea typeface="Barlow"/>
                <a:cs typeface="Barlow"/>
                <a:sym typeface="Barlow"/>
              </a:rPr>
            </a:br>
            <a:r>
              <a:rPr b="0" i="0" lang="en" sz="900" u="none" cap="none" strike="noStrike">
                <a:solidFill>
                  <a:schemeClr val="lt1"/>
                </a:solidFill>
                <a:latin typeface="Barlow"/>
                <a:ea typeface="Barlow"/>
                <a:cs typeface="Barlow"/>
                <a:sym typeface="Barlow"/>
              </a:rPr>
              <a:t>for ML</a:t>
            </a:r>
            <a:endParaRPr b="0" i="0" sz="900" u="none" cap="none" strike="noStrike">
              <a:solidFill>
                <a:schemeClr val="lt1"/>
              </a:solidFill>
              <a:latin typeface="Barlow"/>
              <a:ea typeface="Barlow"/>
              <a:cs typeface="Barlow"/>
              <a:sym typeface="Barlow"/>
            </a:endParaRPr>
          </a:p>
        </p:txBody>
      </p:sp>
      <p:sp>
        <p:nvSpPr>
          <p:cNvPr id="5134" name="Google Shape;5134;p211"/>
          <p:cNvSpPr txBox="1"/>
          <p:nvPr/>
        </p:nvSpPr>
        <p:spPr>
          <a:xfrm>
            <a:off x="401526" y="1558636"/>
            <a:ext cx="893700" cy="2760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lt1"/>
                </a:solidFill>
                <a:latin typeface="Barlow"/>
                <a:ea typeface="Barlow"/>
                <a:cs typeface="Barlow"/>
                <a:sym typeface="Barlow"/>
              </a:rPr>
              <a:t>Data</a:t>
            </a:r>
            <a:endParaRPr b="0" i="0" sz="1100" u="none" cap="none" strike="noStrike">
              <a:solidFill>
                <a:schemeClr val="lt1"/>
              </a:solidFill>
              <a:latin typeface="Barlow"/>
              <a:ea typeface="Barlow"/>
              <a:cs typeface="Barlow"/>
              <a:sym typeface="Barlow"/>
            </a:endParaRPr>
          </a:p>
        </p:txBody>
      </p:sp>
      <p:cxnSp>
        <p:nvCxnSpPr>
          <p:cNvPr id="5135" name="Google Shape;5135;p211"/>
          <p:cNvCxnSpPr/>
          <p:nvPr/>
        </p:nvCxnSpPr>
        <p:spPr>
          <a:xfrm>
            <a:off x="388363" y="3449995"/>
            <a:ext cx="5334000" cy="0"/>
          </a:xfrm>
          <a:prstGeom prst="straightConnector1">
            <a:avLst/>
          </a:prstGeom>
          <a:noFill/>
          <a:ln cap="flat" cmpd="sng" w="25400">
            <a:solidFill>
              <a:schemeClr val="accent5"/>
            </a:solidFill>
            <a:prstDash val="solid"/>
            <a:bevel/>
            <a:headEnd len="med" w="med" type="stealth"/>
            <a:tailEnd len="med" w="med" type="stealth"/>
          </a:ln>
        </p:spPr>
      </p:cxnSp>
      <p:sp>
        <p:nvSpPr>
          <p:cNvPr id="5136" name="Google Shape;5136;p211"/>
          <p:cNvSpPr txBox="1"/>
          <p:nvPr/>
        </p:nvSpPr>
        <p:spPr>
          <a:xfrm>
            <a:off x="383979" y="3922328"/>
            <a:ext cx="5334000" cy="1719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1100" u="none" cap="none" strike="noStrike">
                <a:solidFill>
                  <a:schemeClr val="lt1"/>
                </a:solidFill>
                <a:latin typeface="Barlow"/>
                <a:ea typeface="Barlow"/>
                <a:cs typeface="Barlow"/>
                <a:sym typeface="Barlow"/>
              </a:rPr>
              <a:t>Complete ML lifecycle</a:t>
            </a:r>
            <a:endParaRPr b="0" i="0" sz="1100" u="none" cap="none" strike="noStrike">
              <a:solidFill>
                <a:schemeClr val="lt1"/>
              </a:solidFill>
              <a:latin typeface="Barlow"/>
              <a:ea typeface="Barlow"/>
              <a:cs typeface="Barlow"/>
              <a:sym typeface="Barlow"/>
            </a:endParaRPr>
          </a:p>
        </p:txBody>
      </p:sp>
      <p:cxnSp>
        <p:nvCxnSpPr>
          <p:cNvPr id="5137" name="Google Shape;5137;p211"/>
          <p:cNvCxnSpPr/>
          <p:nvPr/>
        </p:nvCxnSpPr>
        <p:spPr>
          <a:xfrm>
            <a:off x="1302799" y="1558636"/>
            <a:ext cx="0" cy="1821300"/>
          </a:xfrm>
          <a:prstGeom prst="straightConnector1">
            <a:avLst/>
          </a:prstGeom>
          <a:noFill/>
          <a:ln cap="flat" cmpd="sng" w="9525">
            <a:solidFill>
              <a:schemeClr val="lt1">
                <a:alpha val="14120"/>
              </a:schemeClr>
            </a:solidFill>
            <a:prstDash val="solid"/>
            <a:round/>
            <a:headEnd len="sm" w="sm" type="none"/>
            <a:tailEnd len="sm" w="sm" type="none"/>
          </a:ln>
        </p:spPr>
      </p:cxnSp>
      <p:cxnSp>
        <p:nvCxnSpPr>
          <p:cNvPr id="5138" name="Google Shape;5138;p211"/>
          <p:cNvCxnSpPr/>
          <p:nvPr/>
        </p:nvCxnSpPr>
        <p:spPr>
          <a:xfrm>
            <a:off x="2741610" y="1558636"/>
            <a:ext cx="0" cy="1821300"/>
          </a:xfrm>
          <a:prstGeom prst="straightConnector1">
            <a:avLst/>
          </a:prstGeom>
          <a:noFill/>
          <a:ln cap="flat" cmpd="sng" w="9525">
            <a:solidFill>
              <a:schemeClr val="lt1">
                <a:alpha val="14120"/>
              </a:schemeClr>
            </a:solidFill>
            <a:prstDash val="solid"/>
            <a:round/>
            <a:headEnd len="sm" w="sm" type="none"/>
            <a:tailEnd len="sm" w="sm" type="none"/>
          </a:ln>
        </p:spPr>
      </p:cxnSp>
      <p:cxnSp>
        <p:nvCxnSpPr>
          <p:cNvPr id="5139" name="Google Shape;5139;p211"/>
          <p:cNvCxnSpPr/>
          <p:nvPr/>
        </p:nvCxnSpPr>
        <p:spPr>
          <a:xfrm>
            <a:off x="4118372" y="1558636"/>
            <a:ext cx="0" cy="1821300"/>
          </a:xfrm>
          <a:prstGeom prst="straightConnector1">
            <a:avLst/>
          </a:prstGeom>
          <a:noFill/>
          <a:ln cap="flat" cmpd="sng" w="9525">
            <a:solidFill>
              <a:schemeClr val="lt1">
                <a:alpha val="14120"/>
              </a:schemeClr>
            </a:solidFill>
            <a:prstDash val="solid"/>
            <a:round/>
            <a:headEnd len="sm" w="sm" type="none"/>
            <a:tailEnd len="sm" w="sm" type="none"/>
          </a:ln>
        </p:spPr>
      </p:cxnSp>
      <p:cxnSp>
        <p:nvCxnSpPr>
          <p:cNvPr id="5140" name="Google Shape;5140;p211"/>
          <p:cNvCxnSpPr/>
          <p:nvPr/>
        </p:nvCxnSpPr>
        <p:spPr>
          <a:xfrm flipH="1" rot="10800000">
            <a:off x="4506841" y="2071160"/>
            <a:ext cx="402300" cy="300"/>
          </a:xfrm>
          <a:prstGeom prst="straightConnector1">
            <a:avLst/>
          </a:prstGeom>
          <a:noFill/>
          <a:ln cap="flat" cmpd="sng" w="9525">
            <a:solidFill>
              <a:schemeClr val="lt1"/>
            </a:solidFill>
            <a:prstDash val="dash"/>
            <a:round/>
            <a:headEnd len="sm" w="sm" type="none"/>
            <a:tailEnd len="sm" w="sm" type="none"/>
          </a:ln>
        </p:spPr>
      </p:cxnSp>
      <p:sp>
        <p:nvSpPr>
          <p:cNvPr id="5141" name="Google Shape;5141;p211"/>
          <p:cNvSpPr txBox="1"/>
          <p:nvPr/>
        </p:nvSpPr>
        <p:spPr>
          <a:xfrm>
            <a:off x="2792386" y="2878775"/>
            <a:ext cx="676800" cy="1827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Parameters</a:t>
            </a:r>
            <a:endParaRPr b="0" i="0" sz="900" u="none" cap="none" strike="noStrike">
              <a:solidFill>
                <a:schemeClr val="lt1"/>
              </a:solidFill>
              <a:latin typeface="Barlow"/>
              <a:ea typeface="Barlow"/>
              <a:cs typeface="Barlow"/>
              <a:sym typeface="Barlow"/>
            </a:endParaRPr>
          </a:p>
        </p:txBody>
      </p:sp>
      <p:sp>
        <p:nvSpPr>
          <p:cNvPr id="5142" name="Google Shape;5142;p211"/>
          <p:cNvSpPr txBox="1"/>
          <p:nvPr/>
        </p:nvSpPr>
        <p:spPr>
          <a:xfrm>
            <a:off x="3478186" y="2878775"/>
            <a:ext cx="676800" cy="1827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Metrics</a:t>
            </a:r>
            <a:endParaRPr b="0" i="0" sz="900" u="none" cap="none" strike="noStrike">
              <a:solidFill>
                <a:schemeClr val="lt1"/>
              </a:solidFill>
              <a:latin typeface="Barlow"/>
              <a:ea typeface="Barlow"/>
              <a:cs typeface="Barlow"/>
              <a:sym typeface="Barlow"/>
            </a:endParaRPr>
          </a:p>
        </p:txBody>
      </p:sp>
      <p:sp>
        <p:nvSpPr>
          <p:cNvPr id="5143" name="Google Shape;5143;p211"/>
          <p:cNvSpPr txBox="1"/>
          <p:nvPr/>
        </p:nvSpPr>
        <p:spPr>
          <a:xfrm>
            <a:off x="3280173" y="2321796"/>
            <a:ext cx="386700" cy="128100"/>
          </a:xfrm>
          <a:prstGeom prst="rect">
            <a:avLst/>
          </a:prstGeom>
          <a:solidFill>
            <a:schemeClr val="dk1">
              <a:alpha val="60000"/>
            </a:schemeClr>
          </a:solid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900"/>
              <a:buFont typeface="Arial"/>
              <a:buNone/>
            </a:pPr>
            <a:r>
              <a:rPr b="0" i="0" lang="en" sz="900" u="none" cap="none" strike="noStrike">
                <a:solidFill>
                  <a:schemeClr val="lt1"/>
                </a:solidFill>
                <a:latin typeface="Barlow"/>
                <a:ea typeface="Barlow"/>
                <a:cs typeface="Barlow"/>
                <a:sym typeface="Barlow"/>
              </a:rPr>
              <a:t>Models</a:t>
            </a:r>
            <a:endParaRPr b="0" i="0" sz="900" u="none" cap="none" strike="noStrike">
              <a:solidFill>
                <a:schemeClr val="lt1"/>
              </a:solidFill>
              <a:latin typeface="Barlow"/>
              <a:ea typeface="Barlow"/>
              <a:cs typeface="Barlow"/>
              <a:sym typeface="Barlow"/>
            </a:endParaRPr>
          </a:p>
        </p:txBody>
      </p:sp>
      <p:grpSp>
        <p:nvGrpSpPr>
          <p:cNvPr id="5144" name="Google Shape;5144;p211"/>
          <p:cNvGrpSpPr/>
          <p:nvPr/>
        </p:nvGrpSpPr>
        <p:grpSpPr>
          <a:xfrm>
            <a:off x="3755734" y="2560830"/>
            <a:ext cx="116631" cy="265431"/>
            <a:chOff x="4455817" y="-868446"/>
            <a:chExt cx="356996" cy="710659"/>
          </a:xfrm>
        </p:grpSpPr>
        <p:sp>
          <p:nvSpPr>
            <p:cNvPr id="5145" name="Google Shape;5145;p211"/>
            <p:cNvSpPr/>
            <p:nvPr/>
          </p:nvSpPr>
          <p:spPr>
            <a:xfrm>
              <a:off x="4586119" y="-714237"/>
              <a:ext cx="102488" cy="102488"/>
            </a:xfrm>
            <a:custGeom>
              <a:rect b="b" l="l" r="r" t="t"/>
              <a:pathLst>
                <a:path extrusionOk="0" h="102488" w="102488">
                  <a:moveTo>
                    <a:pt x="102489" y="51244"/>
                  </a:moveTo>
                  <a:cubicBezTo>
                    <a:pt x="102489" y="79546"/>
                    <a:pt x="79546" y="102489"/>
                    <a:pt x="51245" y="102489"/>
                  </a:cubicBezTo>
                  <a:cubicBezTo>
                    <a:pt x="22943" y="102489"/>
                    <a:pt x="0" y="79546"/>
                    <a:pt x="0" y="51244"/>
                  </a:cubicBezTo>
                  <a:cubicBezTo>
                    <a:pt x="0" y="22943"/>
                    <a:pt x="22943" y="0"/>
                    <a:pt x="51245" y="0"/>
                  </a:cubicBezTo>
                  <a:cubicBezTo>
                    <a:pt x="79546" y="0"/>
                    <a:pt x="102489" y="22943"/>
                    <a:pt x="102489" y="51244"/>
                  </a:cubicBez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46" name="Google Shape;5146;p211"/>
            <p:cNvSpPr/>
            <p:nvPr/>
          </p:nvSpPr>
          <p:spPr>
            <a:xfrm>
              <a:off x="4531540" y="-768815"/>
              <a:ext cx="211645" cy="211645"/>
            </a:xfrm>
            <a:custGeom>
              <a:rect b="b" l="l" r="r" t="t"/>
              <a:pathLst>
                <a:path extrusionOk="0" h="211645" w="211645">
                  <a:moveTo>
                    <a:pt x="211646" y="105823"/>
                  </a:moveTo>
                  <a:cubicBezTo>
                    <a:pt x="211646" y="164267"/>
                    <a:pt x="164267" y="211646"/>
                    <a:pt x="105823" y="211646"/>
                  </a:cubicBezTo>
                  <a:cubicBezTo>
                    <a:pt x="47378" y="211646"/>
                    <a:pt x="0" y="164267"/>
                    <a:pt x="0" y="105823"/>
                  </a:cubicBezTo>
                  <a:cubicBezTo>
                    <a:pt x="0" y="47378"/>
                    <a:pt x="47378" y="0"/>
                    <a:pt x="105823" y="0"/>
                  </a:cubicBezTo>
                  <a:cubicBezTo>
                    <a:pt x="164267" y="0"/>
                    <a:pt x="211646" y="47378"/>
                    <a:pt x="211646" y="105823"/>
                  </a:cubicBez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47" name="Google Shape;5147;p211"/>
            <p:cNvSpPr/>
            <p:nvPr/>
          </p:nvSpPr>
          <p:spPr>
            <a:xfrm>
              <a:off x="4614598" y="-868446"/>
              <a:ext cx="42767" cy="99631"/>
            </a:xfrm>
            <a:custGeom>
              <a:rect b="b" l="l" r="r" t="t"/>
              <a:pathLst>
                <a:path extrusionOk="0" h="99631" w="42767">
                  <a:moveTo>
                    <a:pt x="5620" y="99632"/>
                  </a:moveTo>
                  <a:lnTo>
                    <a:pt x="0" y="0"/>
                  </a:lnTo>
                  <a:lnTo>
                    <a:pt x="42767" y="0"/>
                  </a:lnTo>
                  <a:lnTo>
                    <a:pt x="37147" y="99632"/>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48" name="Google Shape;5148;p211"/>
            <p:cNvSpPr/>
            <p:nvPr/>
          </p:nvSpPr>
          <p:spPr>
            <a:xfrm>
              <a:off x="4483058" y="-425915"/>
              <a:ext cx="306228" cy="44386"/>
            </a:xfrm>
            <a:custGeom>
              <a:rect b="b" l="l" r="r" t="t"/>
              <a:pathLst>
                <a:path extrusionOk="0" h="44386" w="306228">
                  <a:moveTo>
                    <a:pt x="306229" y="1429"/>
                  </a:moveTo>
                  <a:cubicBezTo>
                    <a:pt x="262223" y="28670"/>
                    <a:pt x="210026" y="44387"/>
                    <a:pt x="154305" y="44387"/>
                  </a:cubicBezTo>
                  <a:cubicBezTo>
                    <a:pt x="97536" y="44387"/>
                    <a:pt x="44482" y="28099"/>
                    <a:pt x="0" y="0"/>
                  </a:cubicBez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49" name="Google Shape;5149;p211"/>
            <p:cNvSpPr/>
            <p:nvPr/>
          </p:nvSpPr>
          <p:spPr>
            <a:xfrm>
              <a:off x="4455817" y="-588888"/>
              <a:ext cx="152590" cy="431101"/>
            </a:xfrm>
            <a:custGeom>
              <a:rect b="b" l="l" r="r" t="t"/>
              <a:pathLst>
                <a:path extrusionOk="0" h="431101" w="152590">
                  <a:moveTo>
                    <a:pt x="152591" y="27718"/>
                  </a:moveTo>
                  <a:lnTo>
                    <a:pt x="25146" y="431102"/>
                  </a:lnTo>
                  <a:lnTo>
                    <a:pt x="0" y="423196"/>
                  </a:lnTo>
                  <a:lnTo>
                    <a:pt x="106013"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50" name="Google Shape;5150;p211"/>
            <p:cNvSpPr/>
            <p:nvPr/>
          </p:nvSpPr>
          <p:spPr>
            <a:xfrm>
              <a:off x="4660223" y="-588888"/>
              <a:ext cx="152590" cy="431101"/>
            </a:xfrm>
            <a:custGeom>
              <a:rect b="b" l="l" r="r" t="t"/>
              <a:pathLst>
                <a:path extrusionOk="0" h="431101" w="152590">
                  <a:moveTo>
                    <a:pt x="0" y="27718"/>
                  </a:moveTo>
                  <a:lnTo>
                    <a:pt x="127445" y="431102"/>
                  </a:lnTo>
                  <a:lnTo>
                    <a:pt x="152591" y="423196"/>
                  </a:lnTo>
                  <a:lnTo>
                    <a:pt x="46577"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51" name="Google Shape;5151;p211"/>
            <p:cNvSpPr/>
            <p:nvPr/>
          </p:nvSpPr>
          <p:spPr>
            <a:xfrm>
              <a:off x="4637363" y="-582792"/>
              <a:ext cx="9525" cy="24383"/>
            </a:xfrm>
            <a:custGeom>
              <a:rect b="b" l="l" r="r" t="t"/>
              <a:pathLst>
                <a:path extrusionOk="0" h="24383" w="9525">
                  <a:moveTo>
                    <a:pt x="0" y="24384"/>
                  </a:moveTo>
                  <a:lnTo>
                    <a:pt x="0"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52" name="Google Shape;5152;p211"/>
            <p:cNvSpPr/>
            <p:nvPr/>
          </p:nvSpPr>
          <p:spPr>
            <a:xfrm>
              <a:off x="4605835" y="-585935"/>
              <a:ext cx="7334" cy="23336"/>
            </a:xfrm>
            <a:custGeom>
              <a:rect b="b" l="l" r="r" t="t"/>
              <a:pathLst>
                <a:path extrusionOk="0" h="23336" w="7334">
                  <a:moveTo>
                    <a:pt x="0" y="23336"/>
                  </a:moveTo>
                  <a:lnTo>
                    <a:pt x="733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53" name="Google Shape;5153;p211"/>
            <p:cNvSpPr/>
            <p:nvPr/>
          </p:nvSpPr>
          <p:spPr>
            <a:xfrm>
              <a:off x="4576975" y="-596222"/>
              <a:ext cx="14097" cy="20002"/>
            </a:xfrm>
            <a:custGeom>
              <a:rect b="b" l="l" r="r" t="t"/>
              <a:pathLst>
                <a:path extrusionOk="0" h="20002" w="14097">
                  <a:moveTo>
                    <a:pt x="0" y="20003"/>
                  </a:moveTo>
                  <a:lnTo>
                    <a:pt x="14097"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sp>
          <p:nvSpPr>
            <p:cNvPr id="5154" name="Google Shape;5154;p211"/>
            <p:cNvSpPr/>
            <p:nvPr/>
          </p:nvSpPr>
          <p:spPr>
            <a:xfrm>
              <a:off x="4553638" y="-612700"/>
              <a:ext cx="19335" cy="14858"/>
            </a:xfrm>
            <a:custGeom>
              <a:rect b="b" l="l" r="r" t="t"/>
              <a:pathLst>
                <a:path extrusionOk="0" h="14858" w="19335">
                  <a:moveTo>
                    <a:pt x="0" y="14859"/>
                  </a:moveTo>
                  <a:lnTo>
                    <a:pt x="19336"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Barlow"/>
                <a:ea typeface="Barlow"/>
                <a:cs typeface="Barlow"/>
                <a:sym typeface="Barlow"/>
              </a:endParaRPr>
            </a:p>
          </p:txBody>
        </p:sp>
      </p:grpSp>
      <p:sp>
        <p:nvSpPr>
          <p:cNvPr id="5155" name="Google Shape;5155;p211"/>
          <p:cNvSpPr/>
          <p:nvPr/>
        </p:nvSpPr>
        <p:spPr>
          <a:xfrm>
            <a:off x="5225066" y="2787975"/>
            <a:ext cx="501900" cy="298800"/>
          </a:xfrm>
          <a:prstGeom prst="rect">
            <a:avLst/>
          </a:prstGeom>
          <a:noFill/>
          <a:ln>
            <a:noFill/>
          </a:ln>
        </p:spPr>
        <p:txBody>
          <a:bodyPr anchorCtr="0" anchor="ctr" bIns="91425" lIns="0" spcFirstLastPara="1" rIns="0"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lt1"/>
                </a:solidFill>
                <a:latin typeface="Barlow"/>
                <a:ea typeface="Barlow"/>
                <a:cs typeface="Barlow"/>
                <a:sym typeface="Barlow"/>
              </a:rPr>
              <a:t>Production</a:t>
            </a:r>
            <a:endParaRPr b="0" i="0" sz="700" u="none" cap="none" strike="noStrike">
              <a:solidFill>
                <a:schemeClr val="lt1"/>
              </a:solidFill>
              <a:latin typeface="Barlow"/>
              <a:ea typeface="Barlow"/>
              <a:cs typeface="Barlow"/>
              <a:sym typeface="Barlow"/>
            </a:endParaRPr>
          </a:p>
        </p:txBody>
      </p:sp>
      <p:pic>
        <p:nvPicPr>
          <p:cNvPr id="5156" name="Google Shape;5156;p211"/>
          <p:cNvPicPr preferRelativeResize="0"/>
          <p:nvPr/>
        </p:nvPicPr>
        <p:blipFill rotWithShape="1">
          <a:blip r:embed="rId4">
            <a:alphaModFix/>
          </a:blip>
          <a:srcRect b="0" l="0" r="0" t="0"/>
          <a:stretch/>
        </p:blipFill>
        <p:spPr>
          <a:xfrm>
            <a:off x="2232138" y="2485253"/>
            <a:ext cx="335599" cy="190120"/>
          </a:xfrm>
          <a:prstGeom prst="rect">
            <a:avLst/>
          </a:prstGeom>
          <a:noFill/>
          <a:ln>
            <a:noFill/>
          </a:ln>
        </p:spPr>
      </p:pic>
      <p:pic>
        <p:nvPicPr>
          <p:cNvPr id="5157" name="Google Shape;5157;p211"/>
          <p:cNvPicPr preferRelativeResize="0"/>
          <p:nvPr/>
        </p:nvPicPr>
        <p:blipFill rotWithShape="1">
          <a:blip r:embed="rId5">
            <a:alphaModFix/>
          </a:blip>
          <a:srcRect b="0" l="-590" r="590" t="0"/>
          <a:stretch/>
        </p:blipFill>
        <p:spPr>
          <a:xfrm>
            <a:off x="1388692" y="2374714"/>
            <a:ext cx="893699" cy="161302"/>
          </a:xfrm>
          <a:prstGeom prst="rect">
            <a:avLst/>
          </a:prstGeom>
          <a:noFill/>
          <a:ln>
            <a:noFill/>
          </a:ln>
        </p:spPr>
      </p:pic>
      <p:pic>
        <p:nvPicPr>
          <p:cNvPr id="5158" name="Google Shape;5158;p211"/>
          <p:cNvPicPr preferRelativeResize="0"/>
          <p:nvPr/>
        </p:nvPicPr>
        <p:blipFill rotWithShape="1">
          <a:blip r:embed="rId6">
            <a:alphaModFix/>
          </a:blip>
          <a:srcRect b="0" l="0" r="0" t="0"/>
          <a:stretch/>
        </p:blipFill>
        <p:spPr>
          <a:xfrm>
            <a:off x="1535794" y="1850044"/>
            <a:ext cx="562750" cy="298950"/>
          </a:xfrm>
          <a:prstGeom prst="rect">
            <a:avLst/>
          </a:prstGeom>
          <a:noFill/>
          <a:ln>
            <a:noFill/>
          </a:ln>
        </p:spPr>
      </p:pic>
      <p:pic>
        <p:nvPicPr>
          <p:cNvPr id="5159" name="Google Shape;5159;p211"/>
          <p:cNvPicPr preferRelativeResize="0"/>
          <p:nvPr/>
        </p:nvPicPr>
        <p:blipFill rotWithShape="1">
          <a:blip r:embed="rId7">
            <a:alphaModFix/>
          </a:blip>
          <a:srcRect b="0" l="0" r="0" t="0"/>
          <a:stretch/>
        </p:blipFill>
        <p:spPr>
          <a:xfrm>
            <a:off x="1904594" y="2193919"/>
            <a:ext cx="562750" cy="97057"/>
          </a:xfrm>
          <a:prstGeom prst="rect">
            <a:avLst/>
          </a:prstGeom>
          <a:noFill/>
          <a:ln>
            <a:noFill/>
          </a:ln>
        </p:spPr>
      </p:pic>
      <p:sp>
        <p:nvSpPr>
          <p:cNvPr id="5160" name="Google Shape;5160;p211"/>
          <p:cNvSpPr txBox="1"/>
          <p:nvPr/>
        </p:nvSpPr>
        <p:spPr>
          <a:xfrm>
            <a:off x="429469" y="2831344"/>
            <a:ext cx="792600" cy="374100"/>
          </a:xfrm>
          <a:prstGeom prst="rect">
            <a:avLst/>
          </a:prstGeom>
          <a:noFill/>
          <a:ln>
            <a:noFill/>
          </a:ln>
        </p:spPr>
        <p:txBody>
          <a:bodyPr anchorCtr="0" anchor="t" bIns="0" lIns="0" spcFirstLastPara="1" rIns="0" wrap="square" tIns="0">
            <a:noAutofit/>
          </a:bodyPr>
          <a:lstStyle/>
          <a:p>
            <a:pPr indent="0" lvl="0" marL="0" marR="0" rtl="0" algn="ctr">
              <a:lnSpc>
                <a:spcPct val="90000"/>
              </a:lnSpc>
              <a:spcBef>
                <a:spcPts val="0"/>
              </a:spcBef>
              <a:spcAft>
                <a:spcPts val="0"/>
              </a:spcAft>
              <a:buClr>
                <a:srgbClr val="000000"/>
              </a:buClr>
              <a:buSzPts val="1100"/>
              <a:buFont typeface="Arial"/>
              <a:buNone/>
            </a:pPr>
            <a:r>
              <a:rPr b="0" i="0" lang="en" sz="900" u="none" cap="none" strike="noStrike">
                <a:solidFill>
                  <a:schemeClr val="lt1"/>
                </a:solidFill>
                <a:latin typeface="Barlow"/>
                <a:ea typeface="Barlow"/>
                <a:cs typeface="Barlow"/>
                <a:sym typeface="Barlow"/>
              </a:rPr>
              <a:t>Business and Big Data</a:t>
            </a:r>
            <a:endParaRPr b="0" i="0" sz="900" u="none" cap="none" strike="noStrike">
              <a:solidFill>
                <a:schemeClr val="lt1"/>
              </a:solidFill>
              <a:latin typeface="Barlow"/>
              <a:ea typeface="Barlow"/>
              <a:cs typeface="Barlow"/>
              <a:sym typeface="Barlow"/>
            </a:endParaRPr>
          </a:p>
        </p:txBody>
      </p:sp>
      <p:cxnSp>
        <p:nvCxnSpPr>
          <p:cNvPr id="5161" name="Google Shape;5161;p211"/>
          <p:cNvCxnSpPr>
            <a:endCxn id="5157" idx="0"/>
          </p:cNvCxnSpPr>
          <p:nvPr/>
        </p:nvCxnSpPr>
        <p:spPr>
          <a:xfrm>
            <a:off x="972142" y="2206714"/>
            <a:ext cx="863400" cy="168000"/>
          </a:xfrm>
          <a:prstGeom prst="curvedConnector2">
            <a:avLst/>
          </a:prstGeom>
          <a:noFill/>
          <a:ln cap="flat" cmpd="sng" w="9525">
            <a:solidFill>
              <a:schemeClr val="accent3">
                <a:alpha val="49410"/>
              </a:schemeClr>
            </a:solidFill>
            <a:prstDash val="solid"/>
            <a:round/>
            <a:headEnd len="sm" w="sm" type="none"/>
            <a:tailEnd len="sm" w="sm" type="none"/>
          </a:ln>
        </p:spPr>
      </p:cxnSp>
      <p:cxnSp>
        <p:nvCxnSpPr>
          <p:cNvPr id="5162" name="Google Shape;5162;p211"/>
          <p:cNvCxnSpPr>
            <a:endCxn id="5158" idx="1"/>
          </p:cNvCxnSpPr>
          <p:nvPr/>
        </p:nvCxnSpPr>
        <p:spPr>
          <a:xfrm flipH="1" rot="10800000">
            <a:off x="919594" y="1999519"/>
            <a:ext cx="616200" cy="79800"/>
          </a:xfrm>
          <a:prstGeom prst="curvedConnector3">
            <a:avLst>
              <a:gd fmla="val 50000" name="adj1"/>
            </a:avLst>
          </a:prstGeom>
          <a:noFill/>
          <a:ln cap="flat" cmpd="sng" w="9525">
            <a:solidFill>
              <a:schemeClr val="accent3">
                <a:alpha val="49410"/>
              </a:schemeClr>
            </a:solidFill>
            <a:prstDash val="solid"/>
            <a:round/>
            <a:headEnd len="sm" w="sm" type="none"/>
            <a:tailEnd len="sm" w="sm" type="none"/>
          </a:ln>
        </p:spPr>
      </p:cxnSp>
      <p:sp>
        <p:nvSpPr>
          <p:cNvPr id="5163" name="Google Shape;5163;p211"/>
          <p:cNvSpPr txBox="1"/>
          <p:nvPr/>
        </p:nvSpPr>
        <p:spPr>
          <a:xfrm>
            <a:off x="5917546" y="0"/>
            <a:ext cx="3226500" cy="5143500"/>
          </a:xfrm>
          <a:prstGeom prst="rect">
            <a:avLst/>
          </a:prstGeom>
          <a:solidFill>
            <a:schemeClr val="dk2"/>
          </a:solidFill>
          <a:ln>
            <a:noFill/>
          </a:ln>
        </p:spPr>
        <p:txBody>
          <a:bodyPr anchorCtr="0" anchor="ctr" bIns="91425" lIns="91425" spcFirstLastPara="1" rIns="457200" wrap="square" tIns="91425">
            <a:noAutofit/>
          </a:bodyPr>
          <a:lstStyle/>
          <a:p>
            <a:pPr indent="-73152" lvl="0" marL="73152" marR="0" rtl="0" algn="l">
              <a:lnSpc>
                <a:spcPct val="90000"/>
              </a:lnSpc>
              <a:spcBef>
                <a:spcPts val="600"/>
              </a:spcBef>
              <a:spcAft>
                <a:spcPts val="0"/>
              </a:spcAft>
              <a:buClr>
                <a:srgbClr val="000000"/>
              </a:buClr>
              <a:buSzPts val="1200"/>
              <a:buFont typeface="Arial"/>
              <a:buNone/>
            </a:pPr>
            <a:r>
              <a:t/>
            </a:r>
            <a:endParaRPr b="0" i="0" sz="1200" u="none" cap="none" strike="noStrike">
              <a:solidFill>
                <a:srgbClr val="C9F1F7"/>
              </a:solidFill>
              <a:latin typeface="Source Sans Pro"/>
              <a:ea typeface="Source Sans Pro"/>
              <a:cs typeface="Source Sans Pro"/>
              <a:sym typeface="Source Sans Pro"/>
            </a:endParaRPr>
          </a:p>
        </p:txBody>
      </p:sp>
      <p:grpSp>
        <p:nvGrpSpPr>
          <p:cNvPr id="5164" name="Google Shape;5164;p211"/>
          <p:cNvGrpSpPr/>
          <p:nvPr/>
        </p:nvGrpSpPr>
        <p:grpSpPr>
          <a:xfrm>
            <a:off x="505465" y="1953282"/>
            <a:ext cx="685791" cy="534705"/>
            <a:chOff x="3605601" y="2685838"/>
            <a:chExt cx="685791" cy="534705"/>
          </a:xfrm>
        </p:grpSpPr>
        <p:pic>
          <p:nvPicPr>
            <p:cNvPr descr="A close up of a sign&#10;&#10;Description automatically generated" id="5165" name="Google Shape;5165;p211"/>
            <p:cNvPicPr preferRelativeResize="0"/>
            <p:nvPr/>
          </p:nvPicPr>
          <p:blipFill rotWithShape="1">
            <a:blip r:embed="rId8">
              <a:alphaModFix/>
            </a:blip>
            <a:srcRect b="18910" l="0" r="0" t="0"/>
            <a:stretch/>
          </p:blipFill>
          <p:spPr>
            <a:xfrm>
              <a:off x="3605601" y="2685838"/>
              <a:ext cx="685791" cy="433601"/>
            </a:xfrm>
            <a:prstGeom prst="rect">
              <a:avLst/>
            </a:prstGeom>
            <a:noFill/>
            <a:ln>
              <a:noFill/>
            </a:ln>
          </p:spPr>
        </p:pic>
        <p:pic>
          <p:nvPicPr>
            <p:cNvPr descr="A close up of a sign&#10;&#10;Description automatically generated" id="5166" name="Google Shape;5166;p211"/>
            <p:cNvPicPr preferRelativeResize="0"/>
            <p:nvPr/>
          </p:nvPicPr>
          <p:blipFill rotWithShape="1">
            <a:blip r:embed="rId9">
              <a:alphaModFix/>
            </a:blip>
            <a:srcRect b="0" l="0" r="0" t="78993"/>
            <a:stretch/>
          </p:blipFill>
          <p:spPr>
            <a:xfrm>
              <a:off x="3605601" y="3108230"/>
              <a:ext cx="685791" cy="112313"/>
            </a:xfrm>
            <a:prstGeom prst="rect">
              <a:avLst/>
            </a:prstGeom>
            <a:noFill/>
            <a:ln>
              <a:noFill/>
            </a:ln>
          </p:spPr>
        </p:pic>
      </p:grpSp>
      <p:grpSp>
        <p:nvGrpSpPr>
          <p:cNvPr id="5167" name="Google Shape;5167;p211"/>
          <p:cNvGrpSpPr/>
          <p:nvPr/>
        </p:nvGrpSpPr>
        <p:grpSpPr>
          <a:xfrm>
            <a:off x="3251361" y="1875858"/>
            <a:ext cx="444300" cy="444300"/>
            <a:chOff x="3195532" y="1878806"/>
            <a:chExt cx="444300" cy="444300"/>
          </a:xfrm>
        </p:grpSpPr>
        <p:sp>
          <p:nvSpPr>
            <p:cNvPr id="5168" name="Google Shape;5168;p211"/>
            <p:cNvSpPr/>
            <p:nvPr/>
          </p:nvSpPr>
          <p:spPr>
            <a:xfrm>
              <a:off x="3195532" y="1878806"/>
              <a:ext cx="444300" cy="44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pic>
          <p:nvPicPr>
            <p:cNvPr id="5169" name="Google Shape;5169;p211"/>
            <p:cNvPicPr preferRelativeResize="0"/>
            <p:nvPr/>
          </p:nvPicPr>
          <p:blipFill rotWithShape="1">
            <a:blip r:embed="rId10">
              <a:alphaModFix/>
            </a:blip>
            <a:srcRect b="0" l="0" r="0" t="0"/>
            <a:stretch/>
          </p:blipFill>
          <p:spPr>
            <a:xfrm>
              <a:off x="3236557" y="1915523"/>
              <a:ext cx="367084" cy="361415"/>
            </a:xfrm>
            <a:prstGeom prst="rect">
              <a:avLst/>
            </a:prstGeom>
            <a:noFill/>
            <a:ln>
              <a:noFill/>
            </a:ln>
          </p:spPr>
        </p:pic>
      </p:grpSp>
      <p:sp>
        <p:nvSpPr>
          <p:cNvPr id="5170" name="Google Shape;5170;p211"/>
          <p:cNvSpPr/>
          <p:nvPr/>
        </p:nvSpPr>
        <p:spPr>
          <a:xfrm>
            <a:off x="4331010" y="1878156"/>
            <a:ext cx="238200" cy="238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71" name="Google Shape;5171;p211"/>
          <p:cNvSpPr/>
          <p:nvPr/>
        </p:nvSpPr>
        <p:spPr>
          <a:xfrm>
            <a:off x="4855994" y="1878156"/>
            <a:ext cx="238200" cy="238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72" name="Google Shape;5172;p211"/>
          <p:cNvSpPr/>
          <p:nvPr/>
        </p:nvSpPr>
        <p:spPr>
          <a:xfrm>
            <a:off x="4331010" y="2457153"/>
            <a:ext cx="238200" cy="238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cxnSp>
        <p:nvCxnSpPr>
          <p:cNvPr id="5173" name="Google Shape;5173;p211"/>
          <p:cNvCxnSpPr/>
          <p:nvPr/>
        </p:nvCxnSpPr>
        <p:spPr>
          <a:xfrm>
            <a:off x="4506841" y="2193919"/>
            <a:ext cx="969300" cy="0"/>
          </a:xfrm>
          <a:prstGeom prst="straightConnector1">
            <a:avLst/>
          </a:prstGeom>
          <a:noFill/>
          <a:ln cap="flat" cmpd="sng" w="9525">
            <a:solidFill>
              <a:schemeClr val="lt1"/>
            </a:solidFill>
            <a:prstDash val="dash"/>
            <a:round/>
            <a:headEnd len="sm" w="sm" type="none"/>
            <a:tailEnd len="sm" w="sm" type="none"/>
          </a:ln>
        </p:spPr>
      </p:cxnSp>
      <p:cxnSp>
        <p:nvCxnSpPr>
          <p:cNvPr id="5174" name="Google Shape;5174;p211"/>
          <p:cNvCxnSpPr/>
          <p:nvPr/>
        </p:nvCxnSpPr>
        <p:spPr>
          <a:xfrm>
            <a:off x="4506841" y="2372257"/>
            <a:ext cx="974700" cy="0"/>
          </a:xfrm>
          <a:prstGeom prst="straightConnector1">
            <a:avLst/>
          </a:prstGeom>
          <a:noFill/>
          <a:ln cap="flat" cmpd="sng" w="9525">
            <a:solidFill>
              <a:schemeClr val="lt1"/>
            </a:solidFill>
            <a:prstDash val="dash"/>
            <a:round/>
            <a:headEnd len="sm" w="sm" type="none"/>
            <a:tailEnd len="sm" w="sm" type="none"/>
          </a:ln>
        </p:spPr>
      </p:cxnSp>
      <p:sp>
        <p:nvSpPr>
          <p:cNvPr id="5175" name="Google Shape;5175;p211"/>
          <p:cNvSpPr/>
          <p:nvPr/>
        </p:nvSpPr>
        <p:spPr>
          <a:xfrm>
            <a:off x="4331010" y="2167655"/>
            <a:ext cx="238200" cy="238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76" name="Google Shape;5176;p211"/>
          <p:cNvSpPr/>
          <p:nvPr/>
        </p:nvSpPr>
        <p:spPr>
          <a:xfrm>
            <a:off x="4858464" y="2161246"/>
            <a:ext cx="238200" cy="238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sp>
        <p:nvSpPr>
          <p:cNvPr id="5177" name="Google Shape;5177;p211"/>
          <p:cNvSpPr/>
          <p:nvPr/>
        </p:nvSpPr>
        <p:spPr>
          <a:xfrm>
            <a:off x="5356928" y="2161246"/>
            <a:ext cx="238200" cy="2382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Barlow"/>
              <a:ea typeface="Barlow"/>
              <a:cs typeface="Barlow"/>
              <a:sym typeface="Barlow"/>
            </a:endParaRPr>
          </a:p>
        </p:txBody>
      </p:sp>
      <p:grpSp>
        <p:nvGrpSpPr>
          <p:cNvPr id="5178" name="Google Shape;5178;p211"/>
          <p:cNvGrpSpPr/>
          <p:nvPr/>
        </p:nvGrpSpPr>
        <p:grpSpPr>
          <a:xfrm>
            <a:off x="4352999" y="1897836"/>
            <a:ext cx="1222670" cy="772710"/>
            <a:chOff x="4352999" y="1897836"/>
            <a:chExt cx="1222670" cy="772710"/>
          </a:xfrm>
        </p:grpSpPr>
        <p:pic>
          <p:nvPicPr>
            <p:cNvPr id="5179" name="Google Shape;5179;p211"/>
            <p:cNvPicPr preferRelativeResize="0"/>
            <p:nvPr/>
          </p:nvPicPr>
          <p:blipFill rotWithShape="1">
            <a:blip r:embed="rId11">
              <a:alphaModFix/>
            </a:blip>
            <a:srcRect b="0" l="0" r="0" t="0"/>
            <a:stretch/>
          </p:blipFill>
          <p:spPr>
            <a:xfrm>
              <a:off x="4352999" y="1897836"/>
              <a:ext cx="196752" cy="193713"/>
            </a:xfrm>
            <a:prstGeom prst="rect">
              <a:avLst/>
            </a:prstGeom>
            <a:noFill/>
            <a:ln>
              <a:noFill/>
            </a:ln>
          </p:spPr>
        </p:pic>
        <p:pic>
          <p:nvPicPr>
            <p:cNvPr id="5180" name="Google Shape;5180;p211"/>
            <p:cNvPicPr preferRelativeResize="0"/>
            <p:nvPr/>
          </p:nvPicPr>
          <p:blipFill rotWithShape="1">
            <a:blip r:embed="rId11">
              <a:alphaModFix/>
            </a:blip>
            <a:srcRect b="0" l="0" r="0" t="0"/>
            <a:stretch/>
          </p:blipFill>
          <p:spPr>
            <a:xfrm>
              <a:off x="4877983" y="1897836"/>
              <a:ext cx="196752" cy="193713"/>
            </a:xfrm>
            <a:prstGeom prst="rect">
              <a:avLst/>
            </a:prstGeom>
            <a:noFill/>
            <a:ln>
              <a:noFill/>
            </a:ln>
          </p:spPr>
        </p:pic>
        <p:pic>
          <p:nvPicPr>
            <p:cNvPr id="5181" name="Google Shape;5181;p211"/>
            <p:cNvPicPr preferRelativeResize="0"/>
            <p:nvPr/>
          </p:nvPicPr>
          <p:blipFill rotWithShape="1">
            <a:blip r:embed="rId11">
              <a:alphaModFix/>
            </a:blip>
            <a:srcRect b="0" l="0" r="0" t="0"/>
            <a:stretch/>
          </p:blipFill>
          <p:spPr>
            <a:xfrm>
              <a:off x="4352999" y="2476833"/>
              <a:ext cx="196752" cy="193713"/>
            </a:xfrm>
            <a:prstGeom prst="rect">
              <a:avLst/>
            </a:prstGeom>
            <a:noFill/>
            <a:ln>
              <a:noFill/>
            </a:ln>
          </p:spPr>
        </p:pic>
        <p:pic>
          <p:nvPicPr>
            <p:cNvPr id="5182" name="Google Shape;5182;p211"/>
            <p:cNvPicPr preferRelativeResize="0"/>
            <p:nvPr/>
          </p:nvPicPr>
          <p:blipFill rotWithShape="1">
            <a:blip r:embed="rId11">
              <a:alphaModFix/>
            </a:blip>
            <a:srcRect b="0" l="0" r="0" t="0"/>
            <a:stretch/>
          </p:blipFill>
          <p:spPr>
            <a:xfrm>
              <a:off x="4352999" y="2187335"/>
              <a:ext cx="196752" cy="193713"/>
            </a:xfrm>
            <a:prstGeom prst="rect">
              <a:avLst/>
            </a:prstGeom>
            <a:noFill/>
            <a:ln>
              <a:noFill/>
            </a:ln>
          </p:spPr>
        </p:pic>
        <p:pic>
          <p:nvPicPr>
            <p:cNvPr id="5183" name="Google Shape;5183;p211"/>
            <p:cNvPicPr preferRelativeResize="0"/>
            <p:nvPr/>
          </p:nvPicPr>
          <p:blipFill rotWithShape="1">
            <a:blip r:embed="rId11">
              <a:alphaModFix/>
            </a:blip>
            <a:srcRect b="0" l="0" r="0" t="0"/>
            <a:stretch/>
          </p:blipFill>
          <p:spPr>
            <a:xfrm>
              <a:off x="4880453" y="2180926"/>
              <a:ext cx="196752" cy="193713"/>
            </a:xfrm>
            <a:prstGeom prst="rect">
              <a:avLst/>
            </a:prstGeom>
            <a:noFill/>
            <a:ln>
              <a:noFill/>
            </a:ln>
          </p:spPr>
        </p:pic>
        <p:pic>
          <p:nvPicPr>
            <p:cNvPr id="5184" name="Google Shape;5184;p211"/>
            <p:cNvPicPr preferRelativeResize="0"/>
            <p:nvPr/>
          </p:nvPicPr>
          <p:blipFill rotWithShape="1">
            <a:blip r:embed="rId11">
              <a:alphaModFix/>
            </a:blip>
            <a:srcRect b="0" l="0" r="0" t="0"/>
            <a:stretch/>
          </p:blipFill>
          <p:spPr>
            <a:xfrm>
              <a:off x="5378917" y="2180926"/>
              <a:ext cx="196752" cy="193713"/>
            </a:xfrm>
            <a:prstGeom prst="rect">
              <a:avLst/>
            </a:prstGeom>
            <a:noFill/>
            <a:ln>
              <a:noFill/>
            </a:ln>
          </p:spPr>
        </p:pic>
      </p:grpSp>
      <p:pic>
        <p:nvPicPr>
          <p:cNvPr id="5185" name="Google Shape;5185;p211"/>
          <p:cNvPicPr preferRelativeResize="0"/>
          <p:nvPr/>
        </p:nvPicPr>
        <p:blipFill rotWithShape="1">
          <a:blip r:embed="rId12">
            <a:alphaModFix/>
          </a:blip>
          <a:srcRect b="0" l="0" r="0" t="0"/>
          <a:stretch/>
        </p:blipFill>
        <p:spPr>
          <a:xfrm>
            <a:off x="2977362" y="2581964"/>
            <a:ext cx="306849" cy="223163"/>
          </a:xfrm>
          <a:prstGeom prst="rect">
            <a:avLst/>
          </a:prstGeom>
          <a:noFill/>
          <a:ln>
            <a:noFill/>
          </a:ln>
        </p:spPr>
      </p:pic>
      <p:sp>
        <p:nvSpPr>
          <p:cNvPr id="5186" name="Google Shape;5186;p211"/>
          <p:cNvSpPr txBox="1"/>
          <p:nvPr/>
        </p:nvSpPr>
        <p:spPr>
          <a:xfrm>
            <a:off x="5998042" y="742949"/>
            <a:ext cx="2967300" cy="3924300"/>
          </a:xfrm>
          <a:prstGeom prst="rect">
            <a:avLst/>
          </a:prstGeom>
          <a:noFill/>
          <a:ln>
            <a:noFill/>
          </a:ln>
        </p:spPr>
        <p:txBody>
          <a:bodyPr anchorCtr="0" anchor="ctr" bIns="45700" lIns="182875" spcFirstLastPara="1" rIns="91425" wrap="square" tIns="45700">
            <a:noAutofit/>
          </a:bodyPr>
          <a:lstStyle/>
          <a:p>
            <a:pPr indent="0" lvl="0" marL="0" marR="0" rtl="0" algn="l">
              <a:lnSpc>
                <a:spcPct val="90000"/>
              </a:lnSpc>
              <a:spcBef>
                <a:spcPts val="0"/>
              </a:spcBef>
              <a:spcAft>
                <a:spcPts val="0"/>
              </a:spcAft>
              <a:buClr>
                <a:srgbClr val="000000"/>
              </a:buClr>
              <a:buSzPts val="2400"/>
              <a:buFont typeface="Arial"/>
              <a:buNone/>
            </a:pPr>
            <a:r>
              <a:rPr b="0" i="0" lang="en" sz="1800" u="none" cap="none" strike="noStrike">
                <a:solidFill>
                  <a:schemeClr val="lt1"/>
                </a:solidFill>
                <a:latin typeface="Source Sans Pro"/>
                <a:ea typeface="Source Sans Pro"/>
                <a:cs typeface="Source Sans Pro"/>
                <a:sym typeface="Source Sans Pro"/>
              </a:rPr>
              <a:t>One source of truth </a:t>
            </a:r>
            <a:br>
              <a:rPr b="0" i="0" lang="en" sz="1800" u="none" cap="none" strike="noStrike">
                <a:solidFill>
                  <a:schemeClr val="lt1"/>
                </a:solidFill>
                <a:latin typeface="Source Sans Pro"/>
                <a:ea typeface="Source Sans Pro"/>
                <a:cs typeface="Source Sans Pro"/>
                <a:sym typeface="Source Sans Pro"/>
              </a:rPr>
            </a:br>
            <a:r>
              <a:rPr b="0" i="0" lang="en" sz="1800" u="none" cap="none" strike="noStrike">
                <a:solidFill>
                  <a:schemeClr val="lt1"/>
                </a:solidFill>
                <a:latin typeface="Source Sans Pro"/>
                <a:ea typeface="Source Sans Pro"/>
                <a:cs typeface="Source Sans Pro"/>
                <a:sym typeface="Source Sans Pro"/>
              </a:rPr>
              <a:t>for all your data</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1800"/>
              <a:buFont typeface="Arial"/>
              <a:buNone/>
            </a:pPr>
            <a:r>
              <a:rPr b="0" i="0" lang="en" sz="1800" u="none" cap="none" strike="noStrike">
                <a:solidFill>
                  <a:schemeClr val="lt1"/>
                </a:solidFill>
                <a:latin typeface="Source Sans Pro"/>
                <a:ea typeface="Source Sans Pro"/>
                <a:cs typeface="Source Sans Pro"/>
                <a:sym typeface="Source Sans Pro"/>
              </a:rPr>
              <a:t>One collaborative experience for your </a:t>
            </a:r>
            <a:br>
              <a:rPr b="0" i="0" lang="en" sz="1800" u="none" cap="none" strike="noStrike">
                <a:solidFill>
                  <a:schemeClr val="lt1"/>
                </a:solidFill>
                <a:latin typeface="Source Sans Pro"/>
                <a:ea typeface="Source Sans Pro"/>
                <a:cs typeface="Source Sans Pro"/>
                <a:sym typeface="Source Sans Pro"/>
              </a:rPr>
            </a:br>
            <a:r>
              <a:rPr b="0" i="0" lang="en" sz="1800" u="none" cap="none" strike="noStrike">
                <a:solidFill>
                  <a:schemeClr val="lt1"/>
                </a:solidFill>
                <a:latin typeface="Source Sans Pro"/>
                <a:ea typeface="Source Sans Pro"/>
                <a:cs typeface="Source Sans Pro"/>
                <a:sym typeface="Source Sans Pro"/>
              </a:rPr>
              <a:t>data teams</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90000"/>
              </a:lnSpc>
              <a:spcBef>
                <a:spcPts val="600"/>
              </a:spcBef>
              <a:spcAft>
                <a:spcPts val="0"/>
              </a:spcAft>
              <a:buClr>
                <a:srgbClr val="000000"/>
              </a:buClr>
              <a:buSzPts val="1800"/>
              <a:buFont typeface="Arial"/>
              <a:buNone/>
            </a:pPr>
            <a:r>
              <a:rPr b="0" i="0" lang="en" sz="1800" u="none" cap="none" strike="noStrike">
                <a:solidFill>
                  <a:schemeClr val="lt1"/>
                </a:solidFill>
                <a:latin typeface="Source Sans Pro"/>
                <a:ea typeface="Source Sans Pro"/>
                <a:cs typeface="Source Sans Pro"/>
                <a:sym typeface="Source Sans Pro"/>
              </a:rPr>
              <a:t>One standard way to manage the full ML lifecycle</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1" name="Shape 5191"/>
        <p:cNvGrpSpPr/>
        <p:nvPr/>
      </p:nvGrpSpPr>
      <p:grpSpPr>
        <a:xfrm>
          <a:off x="0" y="0"/>
          <a:ext cx="0" cy="0"/>
          <a:chOff x="0" y="0"/>
          <a:chExt cx="0" cy="0"/>
        </a:xfrm>
      </p:grpSpPr>
      <p:sp>
        <p:nvSpPr>
          <p:cNvPr id="5192" name="Google Shape;5192;p212"/>
          <p:cNvSpPr txBox="1"/>
          <p:nvPr>
            <p:ph idx="2" type="body"/>
          </p:nvPr>
        </p:nvSpPr>
        <p:spPr>
          <a:xfrm>
            <a:off x="3390151" y="1194317"/>
            <a:ext cx="2713800" cy="1826400"/>
          </a:xfrm>
          <a:prstGeom prst="rect">
            <a:avLst/>
          </a:prstGeom>
          <a:noFill/>
          <a:ln>
            <a:noFill/>
          </a:ln>
        </p:spPr>
        <p:txBody>
          <a:bodyPr anchorCtr="0" anchor="t" bIns="0" lIns="0" spcFirstLastPara="1" rIns="0" wrap="square" tIns="0">
            <a:noAutofit/>
          </a:bodyPr>
          <a:lstStyle/>
          <a:p>
            <a:pPr indent="0" lvl="0" marL="0" rtl="0" algn="l">
              <a:lnSpc>
                <a:spcPct val="128571"/>
              </a:lnSpc>
              <a:spcBef>
                <a:spcPts val="700"/>
              </a:spcBef>
              <a:spcAft>
                <a:spcPts val="0"/>
              </a:spcAft>
              <a:buSzPts val="900"/>
              <a:buNone/>
            </a:pPr>
            <a:r>
              <a:rPr b="1" lang="en" sz="1600"/>
              <a:t>Use your own tools</a:t>
            </a:r>
            <a:endParaRPr sz="1600"/>
          </a:p>
          <a:p>
            <a:pPr indent="0" lvl="0" marL="0" rtl="0" algn="l">
              <a:lnSpc>
                <a:spcPct val="128571"/>
              </a:lnSpc>
              <a:spcBef>
                <a:spcPts val="700"/>
              </a:spcBef>
              <a:spcAft>
                <a:spcPts val="0"/>
              </a:spcAft>
              <a:buSzPts val="900"/>
              <a:buNone/>
            </a:pPr>
            <a:r>
              <a:rPr lang="en" sz="1200">
                <a:solidFill>
                  <a:schemeClr val="dk1"/>
                </a:solidFill>
              </a:rPr>
              <a:t>M</a:t>
            </a:r>
            <a:r>
              <a:rPr b="1" lang="en" sz="1200">
                <a:solidFill>
                  <a:schemeClr val="dk1"/>
                </a:solidFill>
              </a:rPr>
              <a:t>ultiple languages </a:t>
            </a:r>
            <a:r>
              <a:rPr lang="en" sz="1200">
                <a:solidFill>
                  <a:schemeClr val="dk1"/>
                </a:solidFill>
              </a:rPr>
              <a:t>in Databricks Notebooks (Python, R, Scala, SQL)</a:t>
            </a:r>
            <a:endParaRPr sz="1200">
              <a:solidFill>
                <a:schemeClr val="dk1"/>
              </a:solidFill>
            </a:endParaRPr>
          </a:p>
          <a:p>
            <a:pPr indent="0" lvl="0" marL="0" rtl="0" algn="l">
              <a:lnSpc>
                <a:spcPct val="128571"/>
              </a:lnSpc>
              <a:spcBef>
                <a:spcPts val="700"/>
              </a:spcBef>
              <a:spcAft>
                <a:spcPts val="0"/>
              </a:spcAft>
              <a:buSzPts val="900"/>
              <a:buNone/>
            </a:pPr>
            <a:r>
              <a:rPr b="1" lang="en" sz="1200">
                <a:solidFill>
                  <a:schemeClr val="dk1"/>
                </a:solidFill>
              </a:rPr>
              <a:t>Databricks Connect: </a:t>
            </a:r>
            <a:r>
              <a:rPr lang="en" sz="1200">
                <a:solidFill>
                  <a:schemeClr val="dk1"/>
                </a:solidFill>
              </a:rPr>
              <a:t>connect external tools with Databricks (IDEs, RStudio, Jupyter…)</a:t>
            </a:r>
            <a:endParaRPr sz="1200">
              <a:solidFill>
                <a:schemeClr val="dk1"/>
              </a:solidFill>
            </a:endParaRPr>
          </a:p>
          <a:p>
            <a:pPr indent="0" lvl="0" marL="0" rtl="0" algn="l">
              <a:lnSpc>
                <a:spcPct val="128571"/>
              </a:lnSpc>
              <a:spcBef>
                <a:spcPts val="700"/>
              </a:spcBef>
              <a:spcAft>
                <a:spcPts val="0"/>
              </a:spcAft>
              <a:buSzPts val="900"/>
              <a:buNone/>
            </a:pPr>
            <a:r>
              <a:rPr b="1" lang="en" sz="1200">
                <a:solidFill>
                  <a:schemeClr val="dk1"/>
                </a:solidFill>
              </a:rPr>
              <a:t>R support</a:t>
            </a:r>
            <a:endParaRPr b="1" sz="1200">
              <a:solidFill>
                <a:schemeClr val="dk1"/>
              </a:solidFill>
            </a:endParaRPr>
          </a:p>
          <a:p>
            <a:pPr indent="0" lvl="0" marL="0" rtl="0" algn="l">
              <a:lnSpc>
                <a:spcPct val="100000"/>
              </a:lnSpc>
              <a:spcBef>
                <a:spcPts val="700"/>
              </a:spcBef>
              <a:spcAft>
                <a:spcPts val="0"/>
              </a:spcAft>
              <a:buSzPts val="900"/>
              <a:buNone/>
            </a:pPr>
            <a:r>
              <a:rPr lang="en" sz="1200">
                <a:solidFill>
                  <a:schemeClr val="dk1"/>
                </a:solidFill>
              </a:rPr>
              <a:t>Native R notebooks on Databricks</a:t>
            </a:r>
            <a:endParaRPr sz="1200">
              <a:solidFill>
                <a:schemeClr val="dk1"/>
              </a:solidFill>
            </a:endParaRPr>
          </a:p>
          <a:p>
            <a:pPr indent="0" lvl="0" marL="0" rtl="0" algn="l">
              <a:lnSpc>
                <a:spcPct val="100000"/>
              </a:lnSpc>
              <a:spcBef>
                <a:spcPts val="700"/>
              </a:spcBef>
              <a:spcAft>
                <a:spcPts val="0"/>
              </a:spcAft>
              <a:buSzPts val="900"/>
              <a:buNone/>
            </a:pPr>
            <a:r>
              <a:rPr lang="en" sz="1200">
                <a:solidFill>
                  <a:schemeClr val="dk1"/>
                </a:solidFill>
              </a:rPr>
              <a:t>Python (S</a:t>
            </a:r>
            <a:r>
              <a:rPr lang="en" sz="1200">
                <a:solidFill>
                  <a:schemeClr val="dk1"/>
                </a:solidFill>
              </a:rPr>
              <a:t>cikit-Learn, Pandas) </a:t>
            </a:r>
            <a:endParaRPr sz="1200">
              <a:solidFill>
                <a:schemeClr val="dk1"/>
              </a:solidFill>
            </a:endParaRPr>
          </a:p>
          <a:p>
            <a:pPr indent="0" lvl="0" marL="0" rtl="0" algn="l">
              <a:lnSpc>
                <a:spcPct val="100000"/>
              </a:lnSpc>
              <a:spcBef>
                <a:spcPts val="700"/>
              </a:spcBef>
              <a:spcAft>
                <a:spcPts val="0"/>
              </a:spcAft>
              <a:buSzPts val="900"/>
              <a:buNone/>
            </a:pPr>
            <a:r>
              <a:rPr lang="en" sz="1200">
                <a:solidFill>
                  <a:schemeClr val="dk1"/>
                </a:solidFill>
              </a:rPr>
              <a:t>RStudio &amp; RStudio Server integrations </a:t>
            </a:r>
            <a:endParaRPr sz="1200">
              <a:solidFill>
                <a:schemeClr val="dk1"/>
              </a:solidFill>
            </a:endParaRPr>
          </a:p>
          <a:p>
            <a:pPr indent="0" lvl="0" marL="0" rtl="0" algn="l">
              <a:lnSpc>
                <a:spcPct val="100000"/>
              </a:lnSpc>
              <a:spcBef>
                <a:spcPts val="700"/>
              </a:spcBef>
              <a:spcAft>
                <a:spcPts val="0"/>
              </a:spcAft>
              <a:buSzPts val="900"/>
              <a:buNone/>
            </a:pPr>
            <a:r>
              <a:rPr lang="en" sz="1200">
                <a:solidFill>
                  <a:schemeClr val="dk1"/>
                </a:solidFill>
              </a:rPr>
              <a:t>Scaling and parallelizing with SparkR &amp; SparklyR</a:t>
            </a:r>
            <a:endParaRPr sz="1200">
              <a:solidFill>
                <a:schemeClr val="dk1"/>
              </a:solidFill>
            </a:endParaRPr>
          </a:p>
          <a:p>
            <a:pPr indent="0" lvl="0" marL="0" rtl="0" algn="l">
              <a:lnSpc>
                <a:spcPct val="128571"/>
              </a:lnSpc>
              <a:spcBef>
                <a:spcPts val="700"/>
              </a:spcBef>
              <a:spcAft>
                <a:spcPts val="0"/>
              </a:spcAft>
              <a:buSzPts val="900"/>
              <a:buNone/>
            </a:pPr>
            <a:r>
              <a:t/>
            </a:r>
            <a:endParaRPr sz="1200"/>
          </a:p>
          <a:p>
            <a:pPr indent="0" lvl="0" marL="0" rtl="0" algn="l">
              <a:lnSpc>
                <a:spcPct val="128571"/>
              </a:lnSpc>
              <a:spcBef>
                <a:spcPts val="700"/>
              </a:spcBef>
              <a:spcAft>
                <a:spcPts val="0"/>
              </a:spcAft>
              <a:buSzPts val="900"/>
              <a:buNone/>
            </a:pPr>
            <a:r>
              <a:t/>
            </a:r>
            <a:endParaRPr sz="1200"/>
          </a:p>
        </p:txBody>
      </p:sp>
      <p:sp>
        <p:nvSpPr>
          <p:cNvPr id="5193" name="Google Shape;5193;p212"/>
          <p:cNvSpPr txBox="1"/>
          <p:nvPr/>
        </p:nvSpPr>
        <p:spPr>
          <a:xfrm>
            <a:off x="76837" y="-5759475"/>
            <a:ext cx="6891900" cy="1368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FFFFFF"/>
                </a:solidFill>
                <a:latin typeface="Source Sans Pro"/>
                <a:ea typeface="Source Sans Pro"/>
                <a:cs typeface="Source Sans Pro"/>
                <a:sym typeface="Source Sans Pro"/>
              </a:rPr>
              <a:t>Standard packaging format for reproducible ML runs</a:t>
            </a:r>
            <a:endParaRPr b="1" i="0" sz="2400" u="none" cap="none" strike="noStrike">
              <a:solidFill>
                <a:srgbClr val="FFFFFF"/>
              </a:solidFill>
              <a:latin typeface="Source Sans Pro"/>
              <a:ea typeface="Source Sans Pro"/>
              <a:cs typeface="Source Sans Pro"/>
              <a:sym typeface="Source Sans Pro"/>
            </a:endParaRPr>
          </a:p>
          <a:p>
            <a:pPr indent="-184150" lvl="1" marL="406400" marR="0" rtl="0" algn="l">
              <a:lnSpc>
                <a:spcPct val="100000"/>
              </a:lnSpc>
              <a:spcBef>
                <a:spcPts val="400"/>
              </a:spcBef>
              <a:spcAft>
                <a:spcPts val="0"/>
              </a:spcAft>
              <a:buClr>
                <a:srgbClr val="FFFFFF"/>
              </a:buClr>
              <a:buSzPts val="1300"/>
              <a:buFont typeface="Source Sans Pro"/>
              <a:buChar char="•"/>
            </a:pPr>
            <a:r>
              <a:rPr b="0" i="0" lang="en" sz="2000" u="none" cap="none" strike="noStrike">
                <a:solidFill>
                  <a:srgbClr val="FFFFFF"/>
                </a:solidFill>
                <a:latin typeface="Source Sans Pro"/>
                <a:ea typeface="Source Sans Pro"/>
                <a:cs typeface="Source Sans Pro"/>
                <a:sym typeface="Source Sans Pro"/>
              </a:rPr>
              <a:t>Folder of code + data files with a “MLproject” description file</a:t>
            </a:r>
            <a:endParaRPr b="0" i="0" sz="1800" u="none" cap="none" strike="noStrike">
              <a:solidFill>
                <a:srgbClr val="3C3C41"/>
              </a:solidFill>
              <a:latin typeface="Calibri"/>
              <a:ea typeface="Calibri"/>
              <a:cs typeface="Calibri"/>
              <a:sym typeface="Calibri"/>
            </a:endParaRPr>
          </a:p>
        </p:txBody>
      </p:sp>
      <p:sp>
        <p:nvSpPr>
          <p:cNvPr id="5194" name="Google Shape;5194;p212"/>
          <p:cNvSpPr txBox="1"/>
          <p:nvPr>
            <p:ph idx="1" type="body"/>
          </p:nvPr>
        </p:nvSpPr>
        <p:spPr>
          <a:xfrm>
            <a:off x="341996" y="1194317"/>
            <a:ext cx="2713800" cy="1826400"/>
          </a:xfrm>
          <a:prstGeom prst="rect">
            <a:avLst/>
          </a:prstGeom>
          <a:noFill/>
          <a:ln>
            <a:noFill/>
          </a:ln>
        </p:spPr>
        <p:txBody>
          <a:bodyPr anchorCtr="0" anchor="t" bIns="0" lIns="0" spcFirstLastPara="1" rIns="0" wrap="square" tIns="0">
            <a:noAutofit/>
          </a:bodyPr>
          <a:lstStyle/>
          <a:p>
            <a:pPr indent="0" lvl="0" marL="0" rtl="0" algn="l">
              <a:lnSpc>
                <a:spcPct val="128571"/>
              </a:lnSpc>
              <a:spcBef>
                <a:spcPts val="700"/>
              </a:spcBef>
              <a:spcAft>
                <a:spcPts val="0"/>
              </a:spcAft>
              <a:buSzPts val="900"/>
              <a:buNone/>
            </a:pPr>
            <a:r>
              <a:rPr b="1" lang="en" sz="1600"/>
              <a:t>Distributed Machine Learning</a:t>
            </a:r>
            <a:endParaRPr b="1" sz="1600"/>
          </a:p>
          <a:p>
            <a:pPr indent="0" lvl="0" marL="0" rtl="0" algn="l">
              <a:lnSpc>
                <a:spcPct val="128571"/>
              </a:lnSpc>
              <a:spcBef>
                <a:spcPts val="700"/>
              </a:spcBef>
              <a:spcAft>
                <a:spcPts val="0"/>
              </a:spcAft>
              <a:buSzPts val="900"/>
              <a:buNone/>
            </a:pPr>
            <a:r>
              <a:rPr b="1" lang="en" sz="1200">
                <a:solidFill>
                  <a:schemeClr val="dk1"/>
                </a:solidFill>
              </a:rPr>
              <a:t>Spark MLlib</a:t>
            </a:r>
            <a:r>
              <a:rPr lang="en" sz="1200">
                <a:solidFill>
                  <a:schemeClr val="dk1"/>
                </a:solidFill>
              </a:rPr>
              <a:t> for distributed models</a:t>
            </a:r>
            <a:endParaRPr sz="1200">
              <a:solidFill>
                <a:schemeClr val="dk1"/>
              </a:solidFill>
            </a:endParaRPr>
          </a:p>
          <a:p>
            <a:pPr indent="0" lvl="0" marL="0" rtl="0" algn="l">
              <a:lnSpc>
                <a:spcPct val="100000"/>
              </a:lnSpc>
              <a:spcBef>
                <a:spcPts val="700"/>
              </a:spcBef>
              <a:spcAft>
                <a:spcPts val="0"/>
              </a:spcAft>
              <a:buSzPts val="900"/>
              <a:buNone/>
            </a:pPr>
            <a:r>
              <a:rPr lang="en" sz="1200">
                <a:solidFill>
                  <a:schemeClr val="dk1"/>
                </a:solidFill>
              </a:rPr>
              <a:t>Migrate </a:t>
            </a:r>
            <a:r>
              <a:rPr b="1" lang="en" sz="1200">
                <a:solidFill>
                  <a:schemeClr val="dk1"/>
                </a:solidFill>
              </a:rPr>
              <a:t>Single Node to distributed</a:t>
            </a:r>
            <a:r>
              <a:rPr lang="en" sz="1200">
                <a:solidFill>
                  <a:schemeClr val="dk1"/>
                </a:solidFill>
              </a:rPr>
              <a:t> with just a few lines of code changes:</a:t>
            </a:r>
            <a:endParaRPr sz="1200">
              <a:solidFill>
                <a:schemeClr val="dk1"/>
              </a:solidFill>
            </a:endParaRPr>
          </a:p>
          <a:p>
            <a:pPr indent="-304800" lvl="0" marL="457200" rtl="0" algn="l">
              <a:lnSpc>
                <a:spcPct val="100000"/>
              </a:lnSpc>
              <a:spcBef>
                <a:spcPts val="700"/>
              </a:spcBef>
              <a:spcAft>
                <a:spcPts val="0"/>
              </a:spcAft>
              <a:buClr>
                <a:schemeClr val="dk1"/>
              </a:buClr>
              <a:buSzPts val="1200"/>
              <a:buChar char="-"/>
            </a:pPr>
            <a:r>
              <a:rPr lang="en" sz="1200">
                <a:solidFill>
                  <a:schemeClr val="dk1"/>
                </a:solidFill>
              </a:rPr>
              <a:t>Distributed </a:t>
            </a:r>
            <a:r>
              <a:rPr b="1" lang="en" sz="1200">
                <a:solidFill>
                  <a:schemeClr val="dk1"/>
                </a:solidFill>
              </a:rPr>
              <a:t>hyperparameter search</a:t>
            </a:r>
            <a:r>
              <a:rPr lang="en" sz="1200">
                <a:solidFill>
                  <a:schemeClr val="dk1"/>
                </a:solidFill>
              </a:rPr>
              <a:t> (Hyperopt, Gridsearch)</a:t>
            </a:r>
            <a:endParaRPr sz="1200">
              <a:solidFill>
                <a:schemeClr val="dk1"/>
              </a:solidFill>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rPr>
              <a:t>PandasUDF</a:t>
            </a:r>
            <a:r>
              <a:rPr lang="en" sz="1200">
                <a:solidFill>
                  <a:schemeClr val="dk1"/>
                </a:solidFill>
              </a:rPr>
              <a:t> to distribute models over subsets of data or hyperparameters</a:t>
            </a:r>
            <a:endParaRPr sz="1200">
              <a:solidFill>
                <a:schemeClr val="dk1"/>
              </a:solidFill>
            </a:endParaRPr>
          </a:p>
          <a:p>
            <a:pPr indent="-304800" lvl="0" marL="457200" rtl="0" algn="l">
              <a:lnSpc>
                <a:spcPct val="128571"/>
              </a:lnSpc>
              <a:spcBef>
                <a:spcPts val="700"/>
              </a:spcBef>
              <a:spcAft>
                <a:spcPts val="0"/>
              </a:spcAft>
              <a:buClr>
                <a:schemeClr val="dk1"/>
              </a:buClr>
              <a:buSzPts val="1200"/>
              <a:buChar char="-"/>
            </a:pPr>
            <a:r>
              <a:rPr b="1" lang="en" sz="1200">
                <a:solidFill>
                  <a:schemeClr val="dk1"/>
                </a:solidFill>
              </a:rPr>
              <a:t>Koalas</a:t>
            </a:r>
            <a:r>
              <a:rPr lang="en" sz="1200">
                <a:solidFill>
                  <a:schemeClr val="dk1"/>
                </a:solidFill>
              </a:rPr>
              <a:t>: Pandas DataFrame API on Spark</a:t>
            </a:r>
            <a:endParaRPr sz="1200">
              <a:solidFill>
                <a:schemeClr val="dk1"/>
              </a:solidFill>
            </a:endParaRPr>
          </a:p>
          <a:p>
            <a:pPr indent="0" lvl="0" marL="0" rtl="0" algn="l">
              <a:lnSpc>
                <a:spcPct val="100000"/>
              </a:lnSpc>
              <a:spcBef>
                <a:spcPts val="700"/>
              </a:spcBef>
              <a:spcAft>
                <a:spcPts val="0"/>
              </a:spcAft>
              <a:buSzPts val="900"/>
              <a:buNone/>
            </a:pPr>
            <a:r>
              <a:rPr lang="en" sz="1200">
                <a:solidFill>
                  <a:schemeClr val="dk1"/>
                </a:solidFill>
              </a:rPr>
              <a:t>Deep Learning distributed training. (</a:t>
            </a:r>
            <a:r>
              <a:rPr b="1" lang="en" sz="1200">
                <a:solidFill>
                  <a:schemeClr val="dk1"/>
                </a:solidFill>
              </a:rPr>
              <a:t>HorovodRunner</a:t>
            </a:r>
            <a:r>
              <a:rPr lang="en" sz="1200">
                <a:solidFill>
                  <a:schemeClr val="dk1"/>
                </a:solidFill>
              </a:rPr>
              <a:t>)</a:t>
            </a:r>
            <a:endParaRPr sz="1200">
              <a:solidFill>
                <a:schemeClr val="dk1"/>
              </a:solidFill>
            </a:endParaRPr>
          </a:p>
        </p:txBody>
      </p:sp>
      <p:sp>
        <p:nvSpPr>
          <p:cNvPr id="5195" name="Google Shape;5195;p212"/>
          <p:cNvSpPr txBox="1"/>
          <p:nvPr>
            <p:ph idx="2" type="body"/>
          </p:nvPr>
        </p:nvSpPr>
        <p:spPr>
          <a:xfrm>
            <a:off x="6103950" y="1194314"/>
            <a:ext cx="2713800" cy="2914500"/>
          </a:xfrm>
          <a:prstGeom prst="rect">
            <a:avLst/>
          </a:prstGeom>
          <a:noFill/>
          <a:ln>
            <a:noFill/>
          </a:ln>
        </p:spPr>
        <p:txBody>
          <a:bodyPr anchorCtr="0" anchor="t" bIns="0" lIns="0" spcFirstLastPara="1" rIns="0" wrap="square" tIns="0">
            <a:noAutofit/>
          </a:bodyPr>
          <a:lstStyle/>
          <a:p>
            <a:pPr indent="0" lvl="0" marL="0" rtl="0" algn="l">
              <a:lnSpc>
                <a:spcPct val="128571"/>
              </a:lnSpc>
              <a:spcBef>
                <a:spcPts val="700"/>
              </a:spcBef>
              <a:spcAft>
                <a:spcPts val="0"/>
              </a:spcAft>
              <a:buSzPts val="900"/>
              <a:buNone/>
            </a:pPr>
            <a:r>
              <a:rPr b="1" lang="en" sz="1600"/>
              <a:t>Upcoming features </a:t>
            </a:r>
            <a:endParaRPr b="1" sz="1600"/>
          </a:p>
          <a:p>
            <a:pPr indent="0" lvl="0" marL="0" rtl="0" algn="l">
              <a:lnSpc>
                <a:spcPct val="128571"/>
              </a:lnSpc>
              <a:spcBef>
                <a:spcPts val="700"/>
              </a:spcBef>
              <a:spcAft>
                <a:spcPts val="0"/>
              </a:spcAft>
              <a:buSzPts val="900"/>
              <a:buNone/>
            </a:pPr>
            <a:r>
              <a:rPr b="1" lang="en" sz="1200">
                <a:solidFill>
                  <a:schemeClr val="dk1"/>
                </a:solidFill>
              </a:rPr>
              <a:t>Data Science Workspace</a:t>
            </a:r>
            <a:endParaRPr b="1" sz="1200">
              <a:solidFill>
                <a:schemeClr val="dk1"/>
              </a:solidFill>
            </a:endParaRPr>
          </a:p>
          <a:p>
            <a:pPr indent="-304800" lvl="0" marL="457200" rtl="0" algn="l">
              <a:lnSpc>
                <a:spcPct val="128571"/>
              </a:lnSpc>
              <a:spcBef>
                <a:spcPts val="700"/>
              </a:spcBef>
              <a:spcAft>
                <a:spcPts val="0"/>
              </a:spcAft>
              <a:buClr>
                <a:schemeClr val="dk1"/>
              </a:buClr>
              <a:buSzPts val="1200"/>
              <a:buChar char="-"/>
            </a:pPr>
            <a:r>
              <a:rPr lang="en" sz="1200">
                <a:solidFill>
                  <a:schemeClr val="dk1"/>
                </a:solidFill>
              </a:rPr>
              <a:t>Project-based Git integration</a:t>
            </a:r>
            <a:endParaRPr sz="1200">
              <a:solidFill>
                <a:schemeClr val="dk1"/>
              </a:solidFill>
            </a:endParaRPr>
          </a:p>
          <a:p>
            <a:pPr indent="-304800" lvl="0" marL="457200" rtl="0" algn="l">
              <a:lnSpc>
                <a:spcPct val="128571"/>
              </a:lnSpc>
              <a:spcBef>
                <a:spcPts val="0"/>
              </a:spcBef>
              <a:spcAft>
                <a:spcPts val="0"/>
              </a:spcAft>
              <a:buClr>
                <a:schemeClr val="dk1"/>
              </a:buClr>
              <a:buSzPts val="1200"/>
              <a:buChar char="-"/>
            </a:pPr>
            <a:r>
              <a:rPr lang="en" sz="1200">
                <a:solidFill>
                  <a:schemeClr val="dk1"/>
                </a:solidFill>
              </a:rPr>
              <a:t>Share &amp; reproduce Conda environments</a:t>
            </a:r>
            <a:endParaRPr sz="1200">
              <a:solidFill>
                <a:schemeClr val="dk1"/>
              </a:solidFill>
            </a:endParaRPr>
          </a:p>
          <a:p>
            <a:pPr indent="0" lvl="0" marL="0" rtl="0" algn="l">
              <a:lnSpc>
                <a:spcPct val="128571"/>
              </a:lnSpc>
              <a:spcBef>
                <a:spcPts val="700"/>
              </a:spcBef>
              <a:spcAft>
                <a:spcPts val="0"/>
              </a:spcAft>
              <a:buSzPts val="900"/>
              <a:buNone/>
            </a:pPr>
            <a:r>
              <a:rPr b="1" lang="en" sz="1200">
                <a:solidFill>
                  <a:schemeClr val="dk1"/>
                </a:solidFill>
              </a:rPr>
              <a:t>Hosted JupyterLab</a:t>
            </a:r>
            <a:endParaRPr b="1" sz="1200">
              <a:solidFill>
                <a:schemeClr val="dk1"/>
              </a:solidFill>
            </a:endParaRPr>
          </a:p>
          <a:p>
            <a:pPr indent="0" lvl="0" marL="0" rtl="0" algn="l">
              <a:lnSpc>
                <a:spcPct val="128571"/>
              </a:lnSpc>
              <a:spcBef>
                <a:spcPts val="700"/>
              </a:spcBef>
              <a:spcAft>
                <a:spcPts val="0"/>
              </a:spcAft>
              <a:buSzPts val="900"/>
              <a:buNone/>
            </a:pPr>
            <a:r>
              <a:rPr b="1" lang="en" sz="1200">
                <a:solidFill>
                  <a:schemeClr val="dk1"/>
                </a:solidFill>
              </a:rPr>
              <a:t>Hosted Shiny Apps</a:t>
            </a:r>
            <a:endParaRPr sz="1600"/>
          </a:p>
          <a:p>
            <a:pPr indent="0" lvl="0" marL="0" rtl="0" algn="l">
              <a:lnSpc>
                <a:spcPct val="128571"/>
              </a:lnSpc>
              <a:spcBef>
                <a:spcPts val="700"/>
              </a:spcBef>
              <a:spcAft>
                <a:spcPts val="0"/>
              </a:spcAft>
              <a:buSzPts val="900"/>
              <a:buNone/>
            </a:pPr>
            <a:r>
              <a:t/>
            </a:r>
            <a:endParaRPr b="1" sz="1200"/>
          </a:p>
          <a:p>
            <a:pPr indent="0" lvl="0" marL="0" rtl="0" algn="l">
              <a:lnSpc>
                <a:spcPct val="128571"/>
              </a:lnSpc>
              <a:spcBef>
                <a:spcPts val="700"/>
              </a:spcBef>
              <a:spcAft>
                <a:spcPts val="0"/>
              </a:spcAft>
              <a:buSzPts val="900"/>
              <a:buNone/>
            </a:pPr>
            <a:r>
              <a:t/>
            </a:r>
            <a:endParaRPr sz="1200"/>
          </a:p>
          <a:p>
            <a:pPr indent="0" lvl="0" marL="0" rtl="0" algn="l">
              <a:lnSpc>
                <a:spcPct val="128571"/>
              </a:lnSpc>
              <a:spcBef>
                <a:spcPts val="700"/>
              </a:spcBef>
              <a:spcAft>
                <a:spcPts val="0"/>
              </a:spcAft>
              <a:buSzPts val="900"/>
              <a:buNone/>
            </a:pPr>
            <a:r>
              <a:t/>
            </a:r>
            <a:endParaRPr sz="1200"/>
          </a:p>
        </p:txBody>
      </p:sp>
      <p:sp>
        <p:nvSpPr>
          <p:cNvPr id="5196" name="Google Shape;5196;p212"/>
          <p:cNvSpPr txBox="1"/>
          <p:nvPr>
            <p:ph idx="4294967295" type="title"/>
          </p:nvPr>
        </p:nvSpPr>
        <p:spPr>
          <a:xfrm>
            <a:off x="201925" y="217125"/>
            <a:ext cx="9386100" cy="674700"/>
          </a:xfrm>
          <a:prstGeom prst="rect">
            <a:avLst/>
          </a:prstGeom>
          <a:noFill/>
          <a:ln>
            <a:noFill/>
          </a:ln>
        </p:spPr>
        <p:txBody>
          <a:bodyPr anchorCtr="0" anchor="t" bIns="68575" lIns="109725" spcFirstLastPara="1" rIns="109725" wrap="square" tIns="68575">
            <a:noAutofit/>
          </a:bodyPr>
          <a:lstStyle/>
          <a:p>
            <a:pPr indent="0" lvl="0" marL="0" marR="0" rtl="0" algn="l">
              <a:lnSpc>
                <a:spcPct val="90000"/>
              </a:lnSpc>
              <a:spcBef>
                <a:spcPts val="0"/>
              </a:spcBef>
              <a:spcAft>
                <a:spcPts val="0"/>
              </a:spcAft>
              <a:buClr>
                <a:schemeClr val="dk2"/>
              </a:buClr>
              <a:buSzPts val="2400"/>
              <a:buFont typeface="Quattrocento Sans"/>
              <a:buNone/>
            </a:pPr>
            <a:r>
              <a:rPr lang="en" sz="2800">
                <a:solidFill>
                  <a:schemeClr val="dk2"/>
                </a:solidFill>
              </a:rPr>
              <a:t>How</a:t>
            </a:r>
            <a:r>
              <a:rPr lang="en" sz="2800">
                <a:solidFill>
                  <a:schemeClr val="dk2"/>
                </a:solidFill>
              </a:rPr>
              <a:t> Azure Databricks helps Data Scientists</a:t>
            </a:r>
            <a:endParaRPr sz="28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3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2_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